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6" r:id="rId2"/>
    <p:sldId id="285" r:id="rId3"/>
    <p:sldId id="266" r:id="rId4"/>
    <p:sldId id="267" r:id="rId5"/>
    <p:sldId id="275" r:id="rId6"/>
    <p:sldId id="268" r:id="rId7"/>
    <p:sldId id="264" r:id="rId8"/>
    <p:sldId id="274" r:id="rId9"/>
    <p:sldId id="272" r:id="rId10"/>
    <p:sldId id="276" r:id="rId11"/>
    <p:sldId id="278" r:id="rId12"/>
    <p:sldId id="281" r:id="rId13"/>
    <p:sldId id="280" r:id="rId14"/>
    <p:sldId id="287" r:id="rId15"/>
    <p:sldId id="290" r:id="rId16"/>
    <p:sldId id="282" r:id="rId17"/>
    <p:sldId id="288" r:id="rId18"/>
    <p:sldId id="283" r:id="rId19"/>
    <p:sldId id="269" r:id="rId20"/>
    <p:sldId id="270" r:id="rId21"/>
    <p:sldId id="25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AF74E-F55A-4176-859E-38571B6C2BA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39299-2EB6-4C20-8AC0-8C791BCCAB8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63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0320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5694cd56_0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5694cd56_0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1301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77ac4a4f4f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77ac4a4f4f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4670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B9EC-02F5-4363-A0C9-D93D42940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11891-9A92-4CD7-83CF-728BB8081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24982-6F92-4359-ABCE-F93771C52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5270-C039-480D-96FC-48B40483BAAE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F9827-1717-49CD-BBC7-B194C3FEC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4895A-C105-4017-9ECC-1937B71A7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3857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7B286-4917-44B0-9D3F-A13A73245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EDDE90-060A-41C1-A870-239129877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1119-5323-4890-A284-654B739A51BA}" type="datetime1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403B95-A989-40FF-B2A7-49F596EC9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D3AEB-BF59-4731-AD98-876618FF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2030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011726-A285-4BC3-8C2F-323628A1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B72-A5F8-46F9-99A1-58AE5F272956}" type="datetime1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59E5C1-399A-48EB-BA74-6694BDF4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106FD-CE36-48CE-980F-046120F9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4677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4D60E-C43E-408E-B886-0C8FCDBF6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5A48D-8AD0-4FD4-86B1-BD8DB68716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 smtClean="0"/>
              <a:t>Clic</a:t>
            </a:r>
            <a:r>
              <a:rPr lang="en-US" dirty="0" smtClean="0"/>
              <a:t> </a:t>
            </a:r>
            <a:r>
              <a:rPr lang="en-US" dirty="0" err="1" smtClean="0"/>
              <a:t>aquí</a:t>
            </a:r>
            <a:r>
              <a:rPr lang="en-US" dirty="0" smtClean="0"/>
              <a:t> para </a:t>
            </a:r>
            <a:r>
              <a:rPr lang="en-US" dirty="0" err="1" smtClean="0"/>
              <a:t>agregar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imagen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E6F26A-738B-445C-862B-60E7492BC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7A36B-B013-4588-90E5-52F0E6493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2F13-A704-482D-8980-515C81472212}" type="datetime1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BF366-60D8-49B7-A5B5-AB30C892C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FDA4D-F8EF-4630-B153-12668A226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9690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514EE-B4F6-4BD9-BD70-DDAB67F8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FD3A30-F70F-40CD-B9A2-23E137C1383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imagen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C34E1-45EF-4537-807B-61F882B5B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284FD-9617-4E0E-8CB3-40618242E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D041-D5B5-42E6-8028-6A9F4C585432}" type="datetime1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3747E-12DB-41B1-A091-5B0B1146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DE335-5B97-4387-8CEF-F29C8BF4B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2564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8EA35-5725-4A96-90D1-1D1D4BF0B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A187A9-EEDB-4716-B10F-31482465C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087A9-6CE3-47E7-B986-A1768A06B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28F0-35C4-4196-818D-1F575AA5B98E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62D38-346B-40BA-B053-DF0CBDBCE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C8EB3-01B1-4092-BD37-0AEFC72D0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9210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F4B28D-0582-4634-8DBA-952F4A74D7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63072A-6BF2-44D1-AECB-EA759F6E2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AA2E3-1E0D-4CAC-AE11-3C094529F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8A25-6F3F-47C0-A46B-7DE5FD57BF29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F25E4-6CFE-4541-B65F-3B8DD9DC4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F2899-93CE-44E0-82E1-59DD2638C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41119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6353595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-5400000">
            <a:off x="920667" y="-1074700"/>
            <a:ext cx="7388400" cy="73884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accent3">
              <a:lumMod val="20000"/>
              <a:lumOff val="80000"/>
              <a:alpha val="206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625600" y="1053600"/>
            <a:ext cx="5876400" cy="418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41853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✓"/>
              <a:defRPr sz="3733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L="1219170" lvl="1" indent="-541853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○"/>
              <a:defRPr sz="3733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L="1828754" lvl="2" indent="-541853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●"/>
              <a:defRPr sz="3733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L="2438339" lvl="3" indent="-541853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●"/>
              <a:defRPr sz="3733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L="3047924" lvl="4" indent="-541853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○"/>
              <a:defRPr sz="3733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L="3657509" lvl="5" indent="-541853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■"/>
              <a:defRPr sz="3733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L="4267093" lvl="6" indent="-541853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●"/>
              <a:defRPr sz="3733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L="4876678" lvl="7" indent="-541853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○"/>
              <a:defRPr sz="3733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L="5486263" lvl="8" indent="-541853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800"/>
              <a:buFont typeface="Inter-Regular"/>
              <a:buChar char="■"/>
              <a:defRPr sz="3733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endParaRPr dirty="0"/>
          </a:p>
        </p:txBody>
      </p:sp>
      <p:sp>
        <p:nvSpPr>
          <p:cNvPr id="23" name="Google Shape;23;p4"/>
          <p:cNvSpPr txBox="1"/>
          <p:nvPr/>
        </p:nvSpPr>
        <p:spPr>
          <a:xfrm>
            <a:off x="961467" y="654100"/>
            <a:ext cx="5688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 dirty="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endParaRPr sz="12800" dirty="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4342" y="94542"/>
            <a:ext cx="1143348" cy="131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2222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BE22FD-260E-4303-8607-A24FA55CE8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4975" y="-7231"/>
            <a:ext cx="6677025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CDA764-1F27-4B0F-80DD-E89BCC974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E5C5-B912-4F2B-8AFF-65AAA1B5D803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AAE44D-26B3-4845-8192-E94B355B0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C89F21-BEF2-46AD-89F3-44E6BA47BFE1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8" descr="A stop sign&#10;&#10;Description automatically generated">
            <a:extLst>
              <a:ext uri="{FF2B5EF4-FFF2-40B4-BE49-F238E27FC236}">
                <a16:creationId xmlns:a16="http://schemas.microsoft.com/office/drawing/2014/main" id="{0D0CBC5A-7922-44C7-9A6B-FDC4312967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248" y="274320"/>
            <a:ext cx="791688" cy="914400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-6350" y="-41758"/>
            <a:ext cx="6707401" cy="687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5B083CA-A401-4C19-A3F5-95B92759BF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1850" y="1606138"/>
            <a:ext cx="5418825" cy="3645725"/>
          </a:xfrm>
        </p:spPr>
        <p:txBody>
          <a:bodyPr tIns="45720" anchor="t" anchorCtr="0">
            <a:normAutofit/>
          </a:bodyPr>
          <a:lstStyle>
            <a:lvl1pPr>
              <a:lnSpc>
                <a:spcPct val="114000"/>
              </a:lnSpc>
              <a:defRPr sz="5400">
                <a:solidFill>
                  <a:schemeClr val="accent1"/>
                </a:solidFill>
                <a:latin typeface="+mj-lt"/>
              </a:defRPr>
            </a:lvl1pPr>
            <a:lvl2pPr>
              <a:defRPr sz="6000">
                <a:latin typeface="+mj-lt"/>
              </a:defRPr>
            </a:lvl2pPr>
            <a:lvl3pPr>
              <a:defRPr sz="6000">
                <a:latin typeface="+mj-lt"/>
              </a:defRPr>
            </a:lvl3pPr>
            <a:lvl4pPr>
              <a:defRPr sz="6000">
                <a:latin typeface="+mj-lt"/>
              </a:defRPr>
            </a:lvl4pPr>
            <a:lvl5pPr>
              <a:defRPr sz="60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ADC35-FCE6-45E3-A007-264F88E1D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34785" y="6356349"/>
            <a:ext cx="3423480" cy="365125"/>
          </a:xfrm>
        </p:spPr>
        <p:txBody>
          <a:bodyPr/>
          <a:lstStyle>
            <a:lvl1pPr algn="l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s-ES" noProof="0" dirty="0" smtClean="0"/>
              <a:t>Instituto</a:t>
            </a:r>
            <a:r>
              <a:rPr lang="en-US" dirty="0" smtClean="0"/>
              <a:t> </a:t>
            </a:r>
            <a:r>
              <a:rPr lang="es-ES" noProof="0" dirty="0" smtClean="0"/>
              <a:t>Tecnológico</a:t>
            </a:r>
            <a:r>
              <a:rPr lang="en-US" dirty="0" smtClean="0"/>
              <a:t> de Santo Domingo, INTEC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1745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3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BE22FD-260E-4303-8607-A24FA55CE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17"/>
          <a:stretch/>
        </p:blipFill>
        <p:spPr>
          <a:xfrm>
            <a:off x="5986976" y="0"/>
            <a:ext cx="6568005" cy="689975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CDA764-1F27-4B0F-80DD-E89BCC974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E5C5-B912-4F2B-8AFF-65AAA1B5D803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AAE44D-26B3-4845-8192-E94B355B0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C89F21-BEF2-46AD-89F3-44E6BA47BFE1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8" descr="A stop sign&#10;&#10;Description automatically generated">
            <a:extLst>
              <a:ext uri="{FF2B5EF4-FFF2-40B4-BE49-F238E27FC236}">
                <a16:creationId xmlns:a16="http://schemas.microsoft.com/office/drawing/2014/main" id="{0D0CBC5A-7922-44C7-9A6B-FDC4312967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248" y="274320"/>
            <a:ext cx="791688" cy="914400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-6350" y="-41758"/>
            <a:ext cx="5993326" cy="687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5B083CA-A401-4C19-A3F5-95B92759BF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1850" y="1606138"/>
            <a:ext cx="4513873" cy="3645725"/>
          </a:xfrm>
        </p:spPr>
        <p:txBody>
          <a:bodyPr tIns="45720" anchor="t" anchorCtr="0">
            <a:normAutofit/>
          </a:bodyPr>
          <a:lstStyle>
            <a:lvl1pPr>
              <a:lnSpc>
                <a:spcPct val="114000"/>
              </a:lnSpc>
              <a:defRPr sz="5400">
                <a:solidFill>
                  <a:schemeClr val="accent1"/>
                </a:solidFill>
                <a:latin typeface="+mj-lt"/>
              </a:defRPr>
            </a:lvl1pPr>
            <a:lvl2pPr>
              <a:defRPr sz="6000">
                <a:latin typeface="+mj-lt"/>
              </a:defRPr>
            </a:lvl2pPr>
            <a:lvl3pPr>
              <a:defRPr sz="6000">
                <a:latin typeface="+mj-lt"/>
              </a:defRPr>
            </a:lvl3pPr>
            <a:lvl4pPr>
              <a:defRPr sz="6000">
                <a:latin typeface="+mj-lt"/>
              </a:defRPr>
            </a:lvl4pPr>
            <a:lvl5pPr>
              <a:defRPr sz="60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ADC35-FCE6-45E3-A007-264F88E1D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34785" y="6356349"/>
            <a:ext cx="3423480" cy="365125"/>
          </a:xfrm>
        </p:spPr>
        <p:txBody>
          <a:bodyPr/>
          <a:lstStyle>
            <a:lvl1pPr algn="l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s-ES" noProof="0" dirty="0" smtClean="0"/>
              <a:t>Instituto</a:t>
            </a:r>
            <a:r>
              <a:rPr lang="en-US" dirty="0" smtClean="0"/>
              <a:t> </a:t>
            </a:r>
            <a:r>
              <a:rPr lang="es-ES" noProof="0" dirty="0" smtClean="0"/>
              <a:t>Tecnológico</a:t>
            </a:r>
            <a:r>
              <a:rPr lang="en-US" dirty="0" smtClean="0"/>
              <a:t> de Santo Domingo, INTEC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580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3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1759"/>
            <a:ext cx="12192000" cy="366486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CDA764-1F27-4B0F-80DD-E89BCC974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E5C5-B912-4F2B-8AFF-65AAA1B5D803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AAE44D-26B3-4845-8192-E94B355B0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C89F21-BEF2-46AD-89F3-44E6BA47BFE1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8" descr="A stop sign&#10;&#10;Description automatically generated">
            <a:extLst>
              <a:ext uri="{FF2B5EF4-FFF2-40B4-BE49-F238E27FC236}">
                <a16:creationId xmlns:a16="http://schemas.microsoft.com/office/drawing/2014/main" id="{0D0CBC5A-7922-44C7-9A6B-FDC4312967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248" y="274320"/>
            <a:ext cx="791688" cy="914400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5B083CA-A401-4C19-A3F5-95B92759BF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4728" y="3968496"/>
            <a:ext cx="8403590" cy="1703991"/>
          </a:xfrm>
        </p:spPr>
        <p:txBody>
          <a:bodyPr tIns="45720" anchor="t" anchorCtr="0">
            <a:normAutofit/>
          </a:bodyPr>
          <a:lstStyle>
            <a:lvl1pPr>
              <a:lnSpc>
                <a:spcPct val="114000"/>
              </a:lnSpc>
              <a:defRPr sz="5400">
                <a:solidFill>
                  <a:schemeClr val="accent1"/>
                </a:solidFill>
                <a:latin typeface="+mj-lt"/>
              </a:defRPr>
            </a:lvl1pPr>
            <a:lvl2pPr>
              <a:defRPr sz="6000">
                <a:latin typeface="+mj-lt"/>
              </a:defRPr>
            </a:lvl2pPr>
            <a:lvl3pPr>
              <a:defRPr sz="6000">
                <a:latin typeface="+mj-lt"/>
              </a:defRPr>
            </a:lvl3pPr>
            <a:lvl4pPr>
              <a:defRPr sz="6000">
                <a:latin typeface="+mj-lt"/>
              </a:defRPr>
            </a:lvl4pPr>
            <a:lvl5pPr>
              <a:defRPr sz="60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ADC35-FCE6-45E3-A007-264F88E1D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34785" y="6356349"/>
            <a:ext cx="3423480" cy="365125"/>
          </a:xfrm>
        </p:spPr>
        <p:txBody>
          <a:bodyPr/>
          <a:lstStyle>
            <a:lvl1pPr algn="l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s-ES" noProof="0" dirty="0" smtClean="0"/>
              <a:t>Instituto</a:t>
            </a:r>
            <a:r>
              <a:rPr lang="en-US" dirty="0" smtClean="0"/>
              <a:t> </a:t>
            </a:r>
            <a:r>
              <a:rPr lang="es-ES" noProof="0" dirty="0" smtClean="0"/>
              <a:t>Tecnológico</a:t>
            </a:r>
            <a:r>
              <a:rPr lang="en-US" dirty="0" smtClean="0"/>
              <a:t> de Santo Domingo, INTEC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77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3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C95C7-0C81-44ED-9E3F-D71DEA884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114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249469-EECC-4E5D-AED7-258BB14F7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33BAB-2361-4A3C-A886-860AB88B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A1BD-5F3F-4B41-8EFB-40B39173FBAD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06BF5-DA55-4B8E-A853-BF335CDC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59A25-3BB4-4AF1-AA37-E5DAC553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5710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altado - Roj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C95C7-0C81-44ED-9E3F-D71DEA884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8769"/>
            <a:ext cx="9144000" cy="5234049"/>
          </a:xfrm>
        </p:spPr>
        <p:txBody>
          <a:bodyPr anchor="ctr" anchorCtr="1">
            <a:normAutofit/>
          </a:bodyPr>
          <a:lstStyle>
            <a:lvl1pPr algn="ctr">
              <a:lnSpc>
                <a:spcPct val="114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33BAB-2361-4A3C-A886-860AB88B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15A1BD-5F3F-4B41-8EFB-40B39173FBAD}" type="datetime1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06BF5-DA55-4B8E-A853-BF335CDC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59A25-3BB4-4AF1-AA37-E5DAC553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C89F21-BEF2-46AD-89F3-44E6BA47BFE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730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975D9-5984-449C-B0E8-D1D5AEE22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lnSpc>
                <a:spcPct val="114000"/>
              </a:lnSpc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090D1-553C-4603-9745-1E33273C2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5E3D0-AF08-4C3E-B274-A322E875C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D77F-EF05-4BB8-8652-D4899FFA9CC9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40463-D832-41BB-9A39-446EE8A16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D9C73-7BF0-4669-818C-4BF97D1D5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1911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ido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F90D4-E8BC-4294-88ED-00C733349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FEDEA-0492-4105-8F00-06E547ED0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A4239-3233-4B37-BE2A-B6A831BF7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5AA31-3BF9-489C-9E5C-9BB1B0973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0739-59DB-4328-A42E-1581C0EF580E}" type="datetime1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3E620-4372-4E02-B02E-E28ADFFE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11482-ECDB-427B-8FE2-73587061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3208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CC895-1925-4090-A06E-390831E73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834AB-E941-4F7F-9FDA-49EF612D2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0D5621-98F0-4DF8-99D4-4159DDFB7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423877-B115-439C-AA2F-F8480E9FF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056458-F2AF-409B-AF70-7A4595BF5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8833CE-8C93-4EA8-921F-DB2A2F1C6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25DC-0CE7-49D4-82A1-580233633DDF}" type="datetime1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BD8B89-FD03-4C16-ACBA-3FB2D2409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8D56A7-B472-423B-8469-97839A0A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003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C19ED6-B5EB-4945-B02A-DE74A81A9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14AA9-E516-4599-990F-22B0246AB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A5FE3-3DEC-4974-BBAE-A38078CE9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514EFBE-A778-4A1B-9A5C-E5A57491CB66}" type="datetime1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6A82E-4618-4634-A60B-5E7EFF82E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AEA3B-102A-433F-B251-D900E74B5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1C89F21-BEF2-46AD-89F3-44E6BA47BFE1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8" name="Picture 7" descr="A stop sign&#10;&#10;Description automatically generated">
            <a:extLst>
              <a:ext uri="{FF2B5EF4-FFF2-40B4-BE49-F238E27FC236}">
                <a16:creationId xmlns:a16="http://schemas.microsoft.com/office/drawing/2014/main" id="{11970005-7169-4320-96BB-95C801E5B5E5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248" y="274320"/>
            <a:ext cx="79168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1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4" r:id="rId3"/>
    <p:sldLayoutId id="2147483666" r:id="rId4"/>
    <p:sldLayoutId id="2147483649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2" r:id="rId16"/>
    <p:sldLayoutId id="2147483663" r:id="rId17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8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8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81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81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ES" smtClean="0"/>
              <a:t>Hola, esto es un título.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8127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301715"/>
            <a:ext cx="10515600" cy="1169222"/>
          </a:xfrm>
        </p:spPr>
        <p:txBody>
          <a:bodyPr>
            <a:normAutofit/>
          </a:bodyPr>
          <a:lstStyle/>
          <a:p>
            <a:r>
              <a:rPr lang="es-ES" dirty="0" smtClean="0"/>
              <a:t>Y esta para resaltar en el mapa.  </a:t>
            </a:r>
            <a:endParaRPr lang="es-E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5" name="Google Shape;193;p28"/>
          <p:cNvSpPr/>
          <p:nvPr/>
        </p:nvSpPr>
        <p:spPr>
          <a:xfrm>
            <a:off x="1801506" y="1280470"/>
            <a:ext cx="9299170" cy="5075880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95;p28"/>
          <p:cNvSpPr/>
          <p:nvPr/>
        </p:nvSpPr>
        <p:spPr>
          <a:xfrm>
            <a:off x="3675108" y="3345865"/>
            <a:ext cx="491014" cy="161651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 smtClean="0">
                <a:solidFill>
                  <a:schemeClr val="bg1"/>
                </a:solidFill>
                <a:latin typeface="+mj-lt"/>
                <a:ea typeface="Inter-Regular"/>
                <a:cs typeface="Inter-Regular"/>
                <a:sym typeface="Inter-Regular"/>
              </a:rPr>
              <a:t>INTEC </a:t>
            </a:r>
            <a:endParaRPr sz="700" dirty="0">
              <a:solidFill>
                <a:schemeClr val="bg1"/>
              </a:solidFill>
              <a:latin typeface="+mj-lt"/>
              <a:ea typeface="Inter-Regular"/>
              <a:cs typeface="Inter-Regular"/>
              <a:sym typeface="Inter-Regular"/>
            </a:endParaRPr>
          </a:p>
        </p:txBody>
      </p:sp>
      <p:grpSp>
        <p:nvGrpSpPr>
          <p:cNvPr id="13" name="Google Shape;204;p28"/>
          <p:cNvGrpSpPr/>
          <p:nvPr/>
        </p:nvGrpSpPr>
        <p:grpSpPr>
          <a:xfrm>
            <a:off x="9689601" y="5071670"/>
            <a:ext cx="164887" cy="219910"/>
            <a:chOff x="1265350" y="1434358"/>
            <a:chExt cx="144900" cy="183271"/>
          </a:xfrm>
        </p:grpSpPr>
        <p:sp>
          <p:nvSpPr>
            <p:cNvPr id="14" name="Google Shape;205;p28"/>
            <p:cNvSpPr/>
            <p:nvPr/>
          </p:nvSpPr>
          <p:spPr>
            <a:xfrm>
              <a:off x="1265350" y="1558230"/>
              <a:ext cx="144900" cy="59400"/>
            </a:xfrm>
            <a:prstGeom prst="ellipse">
              <a:avLst/>
            </a:prstGeom>
            <a:solidFill>
              <a:srgbClr val="333A47">
                <a:alpha val="17320"/>
              </a:srgbClr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" name="Google Shape;206;p28"/>
            <p:cNvCxnSpPr/>
            <p:nvPr/>
          </p:nvCxnSpPr>
          <p:spPr>
            <a:xfrm>
              <a:off x="1337800" y="1434358"/>
              <a:ext cx="0" cy="151800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16" name="Google Shape;207;p28"/>
          <p:cNvGrpSpPr/>
          <p:nvPr/>
        </p:nvGrpSpPr>
        <p:grpSpPr>
          <a:xfrm>
            <a:off x="4013384" y="5071670"/>
            <a:ext cx="164887" cy="219910"/>
            <a:chOff x="1265350" y="1434358"/>
            <a:chExt cx="144900" cy="183271"/>
          </a:xfrm>
        </p:grpSpPr>
        <p:sp>
          <p:nvSpPr>
            <p:cNvPr id="17" name="Google Shape;208;p28"/>
            <p:cNvSpPr/>
            <p:nvPr/>
          </p:nvSpPr>
          <p:spPr>
            <a:xfrm>
              <a:off x="1265350" y="1558230"/>
              <a:ext cx="144900" cy="59400"/>
            </a:xfrm>
            <a:prstGeom prst="ellipse">
              <a:avLst/>
            </a:prstGeom>
            <a:solidFill>
              <a:srgbClr val="333A47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" name="Google Shape;209;p28"/>
            <p:cNvCxnSpPr/>
            <p:nvPr/>
          </p:nvCxnSpPr>
          <p:spPr>
            <a:xfrm>
              <a:off x="1337800" y="1434358"/>
              <a:ext cx="0" cy="151800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25" name="Google Shape;204;p28"/>
          <p:cNvGrpSpPr/>
          <p:nvPr/>
        </p:nvGrpSpPr>
        <p:grpSpPr>
          <a:xfrm>
            <a:off x="2840698" y="2599116"/>
            <a:ext cx="164887" cy="219910"/>
            <a:chOff x="1265350" y="1434358"/>
            <a:chExt cx="144900" cy="183271"/>
          </a:xfrm>
        </p:grpSpPr>
        <p:sp>
          <p:nvSpPr>
            <p:cNvPr id="26" name="Google Shape;205;p28"/>
            <p:cNvSpPr/>
            <p:nvPr/>
          </p:nvSpPr>
          <p:spPr>
            <a:xfrm>
              <a:off x="1265350" y="1558230"/>
              <a:ext cx="144900" cy="59400"/>
            </a:xfrm>
            <a:prstGeom prst="ellipse">
              <a:avLst/>
            </a:prstGeom>
            <a:solidFill>
              <a:srgbClr val="333A47">
                <a:alpha val="17320"/>
              </a:srgbClr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7" name="Google Shape;206;p28"/>
            <p:cNvCxnSpPr/>
            <p:nvPr/>
          </p:nvCxnSpPr>
          <p:spPr>
            <a:xfrm>
              <a:off x="1337800" y="1434358"/>
              <a:ext cx="0" cy="151800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1036413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Aquí puede tomar la iconografía del área académica. 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11</a:t>
            </a:fld>
            <a:endParaRPr lang="en-US"/>
          </a:p>
        </p:txBody>
      </p:sp>
      <p:sp>
        <p:nvSpPr>
          <p:cNvPr id="9" name="Marcador de texto 6"/>
          <p:cNvSpPr txBox="1">
            <a:spLocks/>
          </p:cNvSpPr>
          <p:nvPr/>
        </p:nvSpPr>
        <p:spPr>
          <a:xfrm>
            <a:off x="571346" y="2133116"/>
            <a:ext cx="2355376" cy="6206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 smtClean="0"/>
              <a:t>Ingenierías</a:t>
            </a:r>
            <a:endParaRPr lang="es-ES" dirty="0"/>
          </a:p>
        </p:txBody>
      </p:sp>
      <p:sp>
        <p:nvSpPr>
          <p:cNvPr id="10" name="Marcador de texto 6"/>
          <p:cNvSpPr txBox="1">
            <a:spLocks/>
          </p:cNvSpPr>
          <p:nvPr/>
        </p:nvSpPr>
        <p:spPr>
          <a:xfrm>
            <a:off x="746550" y="3551518"/>
            <a:ext cx="2355376" cy="6206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Ciencias de la Salud</a:t>
            </a:r>
            <a:endParaRPr lang="es-ES" dirty="0"/>
          </a:p>
        </p:txBody>
      </p:sp>
      <p:sp>
        <p:nvSpPr>
          <p:cNvPr id="11" name="Marcador de texto 6"/>
          <p:cNvSpPr txBox="1">
            <a:spLocks/>
          </p:cNvSpPr>
          <p:nvPr/>
        </p:nvSpPr>
        <p:spPr>
          <a:xfrm>
            <a:off x="746550" y="5073283"/>
            <a:ext cx="2355376" cy="6206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Economía y Negocios</a:t>
            </a:r>
            <a:endParaRPr lang="es-ES" dirty="0"/>
          </a:p>
        </p:txBody>
      </p:sp>
      <p:sp>
        <p:nvSpPr>
          <p:cNvPr id="12" name="Marcador de texto 6"/>
          <p:cNvSpPr txBox="1">
            <a:spLocks/>
          </p:cNvSpPr>
          <p:nvPr/>
        </p:nvSpPr>
        <p:spPr>
          <a:xfrm>
            <a:off x="6732169" y="2074835"/>
            <a:ext cx="2432062" cy="6206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Ciencias Sociales y Humanidades </a:t>
            </a:r>
            <a:endParaRPr lang="es-ES" dirty="0"/>
          </a:p>
        </p:txBody>
      </p:sp>
      <p:sp>
        <p:nvSpPr>
          <p:cNvPr id="13" name="Marcador de texto 6"/>
          <p:cNvSpPr txBox="1">
            <a:spLocks/>
          </p:cNvSpPr>
          <p:nvPr/>
        </p:nvSpPr>
        <p:spPr>
          <a:xfrm>
            <a:off x="6732169" y="4452616"/>
            <a:ext cx="2216973" cy="6206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Ciencias Básicas y Ambientales </a:t>
            </a:r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522" y="1750452"/>
            <a:ext cx="1321200" cy="13212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677" y="3529790"/>
            <a:ext cx="1023922" cy="102392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9800" y="2091383"/>
            <a:ext cx="1324800" cy="13248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2373" y="4630855"/>
            <a:ext cx="1324800" cy="13248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169" y="2204990"/>
            <a:ext cx="1324800" cy="13248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1007" y="4932482"/>
            <a:ext cx="1324800" cy="13248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466" y="3551518"/>
            <a:ext cx="1024512" cy="102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65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Esta es una diapositiva por área académica 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12</a:t>
            </a:fld>
            <a:endParaRPr lang="en-US"/>
          </a:p>
        </p:txBody>
      </p:sp>
      <p:cxnSp>
        <p:nvCxnSpPr>
          <p:cNvPr id="6" name="Conector recto 5"/>
          <p:cNvCxnSpPr/>
          <p:nvPr/>
        </p:nvCxnSpPr>
        <p:spPr>
          <a:xfrm>
            <a:off x="1441064" y="5951082"/>
            <a:ext cx="0" cy="3960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1486879" y="5895476"/>
            <a:ext cx="1567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accent1"/>
                </a:solidFill>
              </a:rPr>
              <a:t>Ingenierías - INTEC</a:t>
            </a:r>
            <a:r>
              <a:rPr lang="es-ES" sz="1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s-E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760" y="5511514"/>
            <a:ext cx="1034880" cy="103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31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Esta es una diapositiva por área académica 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13</a:t>
            </a:fld>
            <a:endParaRPr lang="en-US"/>
          </a:p>
        </p:txBody>
      </p:sp>
      <p:cxnSp>
        <p:nvCxnSpPr>
          <p:cNvPr id="6" name="Conector recto 5"/>
          <p:cNvCxnSpPr/>
          <p:nvPr/>
        </p:nvCxnSpPr>
        <p:spPr>
          <a:xfrm>
            <a:off x="1441064" y="5951082"/>
            <a:ext cx="0" cy="3960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1468361" y="5956517"/>
            <a:ext cx="2380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accent1"/>
                </a:solidFill>
              </a:rPr>
              <a:t>Ciencias de la Salud - INTEC</a:t>
            </a:r>
            <a:r>
              <a:rPr lang="es-ES" sz="1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s-E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361" y="5603330"/>
            <a:ext cx="876407" cy="87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09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Esta es una diapositiva por área académica 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14</a:t>
            </a:fld>
            <a:endParaRPr lang="en-US"/>
          </a:p>
        </p:txBody>
      </p:sp>
      <p:cxnSp>
        <p:nvCxnSpPr>
          <p:cNvPr id="6" name="Conector recto 5"/>
          <p:cNvCxnSpPr/>
          <p:nvPr/>
        </p:nvCxnSpPr>
        <p:spPr>
          <a:xfrm>
            <a:off x="1441064" y="5951082"/>
            <a:ext cx="0" cy="3960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1468361" y="5956517"/>
            <a:ext cx="2380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accent1"/>
                </a:solidFill>
              </a:rPr>
              <a:t>Ciencias de la Salud - INTEC</a:t>
            </a:r>
            <a:r>
              <a:rPr lang="es-ES" sz="1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s-E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548" y="5557557"/>
            <a:ext cx="922180" cy="92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51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Esta es una diapositiva por área académica 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15</a:t>
            </a:fld>
            <a:endParaRPr lang="en-US"/>
          </a:p>
        </p:txBody>
      </p:sp>
      <p:cxnSp>
        <p:nvCxnSpPr>
          <p:cNvPr id="6" name="Conector recto 5"/>
          <p:cNvCxnSpPr/>
          <p:nvPr/>
        </p:nvCxnSpPr>
        <p:spPr>
          <a:xfrm>
            <a:off x="1441064" y="5951082"/>
            <a:ext cx="0" cy="3960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1486879" y="5895476"/>
            <a:ext cx="2380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accent1"/>
                </a:solidFill>
              </a:rPr>
              <a:t>Economía y Negocios - INTEC</a:t>
            </a:r>
            <a:r>
              <a:rPr lang="es-ES" sz="1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s-E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494" y="5554249"/>
            <a:ext cx="984663" cy="98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51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Esta es una diapositiva por área académica 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16</a:t>
            </a:fld>
            <a:endParaRPr lang="en-US"/>
          </a:p>
        </p:txBody>
      </p:sp>
      <p:cxnSp>
        <p:nvCxnSpPr>
          <p:cNvPr id="6" name="Conector recto 5"/>
          <p:cNvCxnSpPr/>
          <p:nvPr/>
        </p:nvCxnSpPr>
        <p:spPr>
          <a:xfrm>
            <a:off x="1441064" y="5951082"/>
            <a:ext cx="0" cy="3960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1468361" y="5956517"/>
            <a:ext cx="2372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accent1"/>
                </a:solidFill>
              </a:rPr>
              <a:t>Ciencias Sociales y Humanidades - INTEC</a:t>
            </a:r>
            <a:r>
              <a:rPr lang="es-ES" sz="1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s-E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28" y="5591479"/>
            <a:ext cx="947433" cy="9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45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Esta es una diapositiva por área académica 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17</a:t>
            </a:fld>
            <a:endParaRPr lang="en-US"/>
          </a:p>
        </p:txBody>
      </p:sp>
      <p:cxnSp>
        <p:nvCxnSpPr>
          <p:cNvPr id="6" name="Conector recto 5"/>
          <p:cNvCxnSpPr/>
          <p:nvPr/>
        </p:nvCxnSpPr>
        <p:spPr>
          <a:xfrm>
            <a:off x="1441064" y="5951082"/>
            <a:ext cx="0" cy="3960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1468361" y="5956517"/>
            <a:ext cx="2372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accent1"/>
                </a:solidFill>
              </a:rPr>
              <a:t>Ciencias Sociales y Humanidades - INTEC</a:t>
            </a:r>
            <a:r>
              <a:rPr lang="es-ES" sz="1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s-E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12" y="5650357"/>
            <a:ext cx="997449" cy="99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391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Esta es una diapositiva por área académica 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18</a:t>
            </a:fld>
            <a:endParaRPr lang="en-US"/>
          </a:p>
        </p:txBody>
      </p:sp>
      <p:cxnSp>
        <p:nvCxnSpPr>
          <p:cNvPr id="6" name="Conector recto 5"/>
          <p:cNvCxnSpPr/>
          <p:nvPr/>
        </p:nvCxnSpPr>
        <p:spPr>
          <a:xfrm>
            <a:off x="1441064" y="5951082"/>
            <a:ext cx="0" cy="3960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1502415" y="5707340"/>
            <a:ext cx="33220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r>
              <a:rPr lang="es-ES" sz="1400" b="1" dirty="0" smtClean="0">
                <a:solidFill>
                  <a:schemeClr val="accent1"/>
                </a:solidFill>
              </a:rPr>
              <a:t>Ciencias Básicas y Ambientales- INTEC</a:t>
            </a:r>
            <a:r>
              <a:rPr lang="es-ES" sz="1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s-E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95" y="5486716"/>
            <a:ext cx="1058210" cy="105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78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0"/>
          <p:cNvSpPr/>
          <p:nvPr/>
        </p:nvSpPr>
        <p:spPr>
          <a:xfrm>
            <a:off x="370621" y="362618"/>
            <a:ext cx="498497" cy="639593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6" name="Google Shape;346;p40"/>
          <p:cNvSpPr/>
          <p:nvPr/>
        </p:nvSpPr>
        <p:spPr>
          <a:xfrm>
            <a:off x="1137068" y="451958"/>
            <a:ext cx="531835" cy="450271"/>
          </a:xfrm>
          <a:custGeom>
            <a:avLst/>
            <a:gdLst/>
            <a:ahLst/>
            <a:cxnLst/>
            <a:rect l="l" t="t" r="r" b="b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7" name="Google Shape;347;p40"/>
          <p:cNvSpPr/>
          <p:nvPr/>
        </p:nvSpPr>
        <p:spPr>
          <a:xfrm>
            <a:off x="1926945" y="453357"/>
            <a:ext cx="516185" cy="455953"/>
          </a:xfrm>
          <a:custGeom>
            <a:avLst/>
            <a:gdLst/>
            <a:ahLst/>
            <a:cxnLst/>
            <a:rect l="l" t="t" r="r" b="b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8" name="Google Shape;348;p40"/>
          <p:cNvSpPr/>
          <p:nvPr/>
        </p:nvSpPr>
        <p:spPr>
          <a:xfrm>
            <a:off x="2761460" y="441321"/>
            <a:ext cx="420491" cy="472243"/>
          </a:xfrm>
          <a:custGeom>
            <a:avLst/>
            <a:gdLst/>
            <a:ahLst/>
            <a:cxnLst/>
            <a:rect l="l" t="t" r="r" b="b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9" name="Google Shape;349;p40"/>
          <p:cNvSpPr/>
          <p:nvPr/>
        </p:nvSpPr>
        <p:spPr>
          <a:xfrm>
            <a:off x="3571151" y="437069"/>
            <a:ext cx="358101" cy="476497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0" name="Google Shape;350;p40"/>
          <p:cNvSpPr/>
          <p:nvPr/>
        </p:nvSpPr>
        <p:spPr>
          <a:xfrm>
            <a:off x="4254640" y="431386"/>
            <a:ext cx="553107" cy="488561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1" name="Google Shape;351;p40"/>
          <p:cNvSpPr/>
          <p:nvPr/>
        </p:nvSpPr>
        <p:spPr>
          <a:xfrm>
            <a:off x="5078551" y="402305"/>
            <a:ext cx="474371" cy="548124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2" name="Google Shape;352;p40"/>
          <p:cNvSpPr/>
          <p:nvPr/>
        </p:nvSpPr>
        <p:spPr>
          <a:xfrm>
            <a:off x="5823728" y="437767"/>
            <a:ext cx="552377" cy="482879"/>
          </a:xfrm>
          <a:custGeom>
            <a:avLst/>
            <a:gdLst/>
            <a:ahLst/>
            <a:cxnLst/>
            <a:rect l="l" t="t" r="r" b="b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3" name="Google Shape;353;p40"/>
          <p:cNvSpPr/>
          <p:nvPr/>
        </p:nvSpPr>
        <p:spPr>
          <a:xfrm>
            <a:off x="6636973" y="446276"/>
            <a:ext cx="488561" cy="465861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4" name="Google Shape;354;p40"/>
          <p:cNvSpPr/>
          <p:nvPr/>
        </p:nvSpPr>
        <p:spPr>
          <a:xfrm>
            <a:off x="7428247" y="434940"/>
            <a:ext cx="474371" cy="484307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5" name="Google Shape;355;p40"/>
          <p:cNvSpPr/>
          <p:nvPr/>
        </p:nvSpPr>
        <p:spPr>
          <a:xfrm>
            <a:off x="376302" y="1153893"/>
            <a:ext cx="491388" cy="608385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6" name="Google Shape;356;p40"/>
          <p:cNvSpPr/>
          <p:nvPr/>
        </p:nvSpPr>
        <p:spPr>
          <a:xfrm>
            <a:off x="1159767" y="1153893"/>
            <a:ext cx="491388" cy="608385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7" name="Google Shape;357;p40"/>
          <p:cNvSpPr/>
          <p:nvPr/>
        </p:nvSpPr>
        <p:spPr>
          <a:xfrm>
            <a:off x="1929770" y="1245359"/>
            <a:ext cx="506977" cy="436080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8" name="Google Shape;358;p40"/>
          <p:cNvSpPr/>
          <p:nvPr/>
        </p:nvSpPr>
        <p:spPr>
          <a:xfrm>
            <a:off x="2712537" y="1201389"/>
            <a:ext cx="506279" cy="512660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9" name="Google Shape;359;p40"/>
          <p:cNvSpPr/>
          <p:nvPr/>
        </p:nvSpPr>
        <p:spPr>
          <a:xfrm>
            <a:off x="3499556" y="1234725"/>
            <a:ext cx="502024" cy="443889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0" name="Google Shape;360;p40"/>
          <p:cNvSpPr/>
          <p:nvPr/>
        </p:nvSpPr>
        <p:spPr>
          <a:xfrm>
            <a:off x="4291530" y="1234725"/>
            <a:ext cx="487133" cy="448844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1" name="Google Shape;361;p40"/>
          <p:cNvSpPr/>
          <p:nvPr/>
        </p:nvSpPr>
        <p:spPr>
          <a:xfrm>
            <a:off x="5087757" y="1239677"/>
            <a:ext cx="451699" cy="438936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2" name="Google Shape;362;p40"/>
          <p:cNvSpPr/>
          <p:nvPr/>
        </p:nvSpPr>
        <p:spPr>
          <a:xfrm>
            <a:off x="5846427" y="1214851"/>
            <a:ext cx="500596" cy="490688"/>
          </a:xfrm>
          <a:custGeom>
            <a:avLst/>
            <a:gdLst/>
            <a:ahLst/>
            <a:cxnLst/>
            <a:rect l="l" t="t" r="r" b="b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3" name="Google Shape;363;p40"/>
          <p:cNvSpPr/>
          <p:nvPr/>
        </p:nvSpPr>
        <p:spPr>
          <a:xfrm>
            <a:off x="6578839" y="1160972"/>
            <a:ext cx="611212" cy="602003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4" name="Google Shape;364;p40"/>
          <p:cNvSpPr/>
          <p:nvPr/>
        </p:nvSpPr>
        <p:spPr>
          <a:xfrm>
            <a:off x="7377196" y="1182244"/>
            <a:ext cx="572921" cy="547424"/>
          </a:xfrm>
          <a:custGeom>
            <a:avLst/>
            <a:gdLst/>
            <a:ahLst/>
            <a:cxnLst/>
            <a:rect l="l" t="t" r="r" b="b"/>
            <a:pathLst>
              <a:path w="19661" h="18786" extrusionOk="0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5" name="Google Shape;365;p40"/>
          <p:cNvSpPr/>
          <p:nvPr/>
        </p:nvSpPr>
        <p:spPr>
          <a:xfrm>
            <a:off x="337285" y="2050797"/>
            <a:ext cx="561615" cy="398519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6" name="Google Shape;366;p40"/>
          <p:cNvSpPr/>
          <p:nvPr/>
        </p:nvSpPr>
        <p:spPr>
          <a:xfrm>
            <a:off x="1123606" y="1975646"/>
            <a:ext cx="557332" cy="539615"/>
          </a:xfrm>
          <a:custGeom>
            <a:avLst/>
            <a:gdLst/>
            <a:ahLst/>
            <a:cxn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7" name="Google Shape;367;p40"/>
          <p:cNvSpPr/>
          <p:nvPr/>
        </p:nvSpPr>
        <p:spPr>
          <a:xfrm>
            <a:off x="1927643" y="1999745"/>
            <a:ext cx="502024" cy="507007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8" name="Google Shape;368;p40"/>
          <p:cNvSpPr/>
          <p:nvPr/>
        </p:nvSpPr>
        <p:spPr>
          <a:xfrm>
            <a:off x="2706155" y="1984155"/>
            <a:ext cx="523296" cy="521868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9" name="Google Shape;369;p40"/>
          <p:cNvSpPr/>
          <p:nvPr/>
        </p:nvSpPr>
        <p:spPr>
          <a:xfrm>
            <a:off x="3506638" y="2000473"/>
            <a:ext cx="487133" cy="489260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0" name="Google Shape;370;p40"/>
          <p:cNvSpPr/>
          <p:nvPr/>
        </p:nvSpPr>
        <p:spPr>
          <a:xfrm>
            <a:off x="4312074" y="1943040"/>
            <a:ext cx="443889" cy="603401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1" name="Google Shape;371;p40"/>
          <p:cNvSpPr/>
          <p:nvPr/>
        </p:nvSpPr>
        <p:spPr>
          <a:xfrm>
            <a:off x="5036707" y="2062859"/>
            <a:ext cx="557332" cy="359500"/>
          </a:xfrm>
          <a:custGeom>
            <a:avLst/>
            <a:gdLst/>
            <a:ahLst/>
            <a:cxnLst/>
            <a:rect l="l" t="t" r="r" b="b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2" name="Google Shape;372;p40"/>
          <p:cNvSpPr/>
          <p:nvPr/>
        </p:nvSpPr>
        <p:spPr>
          <a:xfrm>
            <a:off x="5843571" y="1986282"/>
            <a:ext cx="513388" cy="519041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3" name="Google Shape;373;p40"/>
          <p:cNvSpPr/>
          <p:nvPr/>
        </p:nvSpPr>
        <p:spPr>
          <a:xfrm>
            <a:off x="6625637" y="1966438"/>
            <a:ext cx="516215" cy="536759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4" name="Google Shape;374;p40"/>
          <p:cNvSpPr/>
          <p:nvPr/>
        </p:nvSpPr>
        <p:spPr>
          <a:xfrm>
            <a:off x="7385005" y="1982027"/>
            <a:ext cx="552377" cy="517613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5" name="Google Shape;375;p40"/>
          <p:cNvSpPr/>
          <p:nvPr/>
        </p:nvSpPr>
        <p:spPr>
          <a:xfrm>
            <a:off x="402527" y="2789591"/>
            <a:ext cx="432555" cy="472272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6" name="Google Shape;376;p40"/>
          <p:cNvSpPr/>
          <p:nvPr/>
        </p:nvSpPr>
        <p:spPr>
          <a:xfrm>
            <a:off x="1166849" y="2790320"/>
            <a:ext cx="461636" cy="464433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7" name="Google Shape;377;p40"/>
          <p:cNvSpPr/>
          <p:nvPr/>
        </p:nvSpPr>
        <p:spPr>
          <a:xfrm>
            <a:off x="1959551" y="2790320"/>
            <a:ext cx="461607" cy="464433"/>
          </a:xfrm>
          <a:custGeom>
            <a:avLst/>
            <a:gdLst/>
            <a:ahLst/>
            <a:cxnLst/>
            <a:rect l="l" t="t" r="r" b="b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8" name="Google Shape;378;p40"/>
          <p:cNvSpPr/>
          <p:nvPr/>
        </p:nvSpPr>
        <p:spPr>
          <a:xfrm>
            <a:off x="2736634" y="2790320"/>
            <a:ext cx="460908" cy="464433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9" name="Google Shape;379;p40"/>
          <p:cNvSpPr/>
          <p:nvPr/>
        </p:nvSpPr>
        <p:spPr>
          <a:xfrm>
            <a:off x="3627157" y="2717995"/>
            <a:ext cx="248913" cy="614067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0" name="Google Shape;380;p40"/>
          <p:cNvSpPr/>
          <p:nvPr/>
        </p:nvSpPr>
        <p:spPr>
          <a:xfrm>
            <a:off x="4425542" y="2722250"/>
            <a:ext cx="215577" cy="606957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1" name="Google Shape;381;p40"/>
          <p:cNvSpPr/>
          <p:nvPr/>
        </p:nvSpPr>
        <p:spPr>
          <a:xfrm>
            <a:off x="5216088" y="2789592"/>
            <a:ext cx="196433" cy="465161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2" name="Google Shape;382;p40"/>
          <p:cNvSpPr/>
          <p:nvPr/>
        </p:nvSpPr>
        <p:spPr>
          <a:xfrm>
            <a:off x="5869824" y="2783209"/>
            <a:ext cx="457352" cy="484307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3" name="Google Shape;383;p40"/>
          <p:cNvSpPr/>
          <p:nvPr/>
        </p:nvSpPr>
        <p:spPr>
          <a:xfrm>
            <a:off x="6634146" y="2795972"/>
            <a:ext cx="501324" cy="463035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4" name="Google Shape;384;p40"/>
          <p:cNvSpPr/>
          <p:nvPr/>
        </p:nvSpPr>
        <p:spPr>
          <a:xfrm>
            <a:off x="7426819" y="2717267"/>
            <a:ext cx="460908" cy="553107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5" name="Google Shape;385;p40"/>
          <p:cNvSpPr/>
          <p:nvPr/>
        </p:nvSpPr>
        <p:spPr>
          <a:xfrm>
            <a:off x="533713" y="3522733"/>
            <a:ext cx="169479" cy="572951"/>
          </a:xfrm>
          <a:custGeom>
            <a:avLst/>
            <a:gdLst/>
            <a:ahLst/>
            <a:cxnLst/>
            <a:rect l="l" t="t" r="r" b="b"/>
            <a:pathLst>
              <a:path w="5816" h="19662" extrusionOk="0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6" name="Google Shape;386;p40"/>
          <p:cNvSpPr/>
          <p:nvPr/>
        </p:nvSpPr>
        <p:spPr>
          <a:xfrm>
            <a:off x="1217900" y="3501460"/>
            <a:ext cx="366611" cy="614067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7" name="Google Shape;387;p40"/>
          <p:cNvSpPr/>
          <p:nvPr/>
        </p:nvSpPr>
        <p:spPr>
          <a:xfrm>
            <a:off x="1948186" y="3501460"/>
            <a:ext cx="480052" cy="614067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8" name="Google Shape;388;p40"/>
          <p:cNvSpPr/>
          <p:nvPr/>
        </p:nvSpPr>
        <p:spPr>
          <a:xfrm>
            <a:off x="3456285" y="3605693"/>
            <a:ext cx="579332" cy="323337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9" name="Google Shape;389;p40"/>
          <p:cNvSpPr/>
          <p:nvPr/>
        </p:nvSpPr>
        <p:spPr>
          <a:xfrm>
            <a:off x="2684155" y="3538321"/>
            <a:ext cx="562315" cy="531835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0" name="Google Shape;390;p40"/>
          <p:cNvSpPr/>
          <p:nvPr/>
        </p:nvSpPr>
        <p:spPr>
          <a:xfrm>
            <a:off x="4280896" y="3551813"/>
            <a:ext cx="497769" cy="502024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1" name="Google Shape;391;p40"/>
          <p:cNvSpPr/>
          <p:nvPr/>
        </p:nvSpPr>
        <p:spPr>
          <a:xfrm>
            <a:off x="5062233" y="3556068"/>
            <a:ext cx="504151" cy="502024"/>
          </a:xfrm>
          <a:custGeom>
            <a:avLst/>
            <a:gdLst/>
            <a:ahLst/>
            <a:cxnLst/>
            <a:rect l="l" t="t" r="r" b="b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2" name="Google Shape;392;p40"/>
          <p:cNvSpPr/>
          <p:nvPr/>
        </p:nvSpPr>
        <p:spPr>
          <a:xfrm>
            <a:off x="5776230" y="3556069"/>
            <a:ext cx="656583" cy="531105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3" name="Google Shape;393;p40"/>
          <p:cNvSpPr/>
          <p:nvPr/>
        </p:nvSpPr>
        <p:spPr>
          <a:xfrm>
            <a:off x="6683070" y="3534796"/>
            <a:ext cx="394964" cy="549523"/>
          </a:xfrm>
          <a:custGeom>
            <a:avLst/>
            <a:gdLst/>
            <a:ahLst/>
            <a:cxnLst/>
            <a:rect l="l" t="t" r="r" b="b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4" name="Google Shape;394;p40"/>
          <p:cNvSpPr/>
          <p:nvPr/>
        </p:nvSpPr>
        <p:spPr>
          <a:xfrm>
            <a:off x="7470091" y="3562450"/>
            <a:ext cx="385727" cy="528249"/>
          </a:xfrm>
          <a:custGeom>
            <a:avLst/>
            <a:gdLst/>
            <a:ahLst/>
            <a:cxnLst/>
            <a:rect l="l" t="t" r="r" b="b"/>
            <a:pathLst>
              <a:path w="13237" h="18128" extrusionOk="0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5" name="Google Shape;395;p40"/>
          <p:cNvSpPr/>
          <p:nvPr/>
        </p:nvSpPr>
        <p:spPr>
          <a:xfrm>
            <a:off x="352903" y="4373567"/>
            <a:ext cx="557332" cy="441063"/>
          </a:xfrm>
          <a:custGeom>
            <a:avLst/>
            <a:gdLst/>
            <a:ahLst/>
            <a:cxnLst/>
            <a:rect l="l" t="t" r="r" b="b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6" name="Google Shape;396;p40"/>
          <p:cNvSpPr/>
          <p:nvPr/>
        </p:nvSpPr>
        <p:spPr>
          <a:xfrm>
            <a:off x="1130688" y="4406174"/>
            <a:ext cx="543169" cy="368737"/>
          </a:xfrm>
          <a:custGeom>
            <a:avLst/>
            <a:gdLst/>
            <a:ahLst/>
            <a:cxnLst/>
            <a:rect l="l" t="t" r="r" b="b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7" name="Google Shape;397;p40"/>
          <p:cNvSpPr/>
          <p:nvPr/>
        </p:nvSpPr>
        <p:spPr>
          <a:xfrm>
            <a:off x="1929770" y="4390584"/>
            <a:ext cx="515487" cy="402773"/>
          </a:xfrm>
          <a:custGeom>
            <a:avLst/>
            <a:gdLst/>
            <a:ahLst/>
            <a:cxnLst/>
            <a:rect l="l" t="t" r="r" b="b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8" name="Google Shape;398;p40"/>
          <p:cNvSpPr/>
          <p:nvPr/>
        </p:nvSpPr>
        <p:spPr>
          <a:xfrm>
            <a:off x="2709681" y="4379949"/>
            <a:ext cx="519071" cy="421919"/>
          </a:xfrm>
          <a:custGeom>
            <a:avLst/>
            <a:gdLst/>
            <a:ahLst/>
            <a:cxnLst/>
            <a:rect l="l" t="t" r="r" b="b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9" name="Google Shape;399;p40"/>
          <p:cNvSpPr/>
          <p:nvPr/>
        </p:nvSpPr>
        <p:spPr>
          <a:xfrm>
            <a:off x="3520828" y="4345915"/>
            <a:ext cx="468688" cy="472943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0" name="Google Shape;400;p40"/>
          <p:cNvSpPr/>
          <p:nvPr/>
        </p:nvSpPr>
        <p:spPr>
          <a:xfrm>
            <a:off x="4261750" y="4405476"/>
            <a:ext cx="529677" cy="390009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1" name="Google Shape;401;p40"/>
          <p:cNvSpPr/>
          <p:nvPr/>
        </p:nvSpPr>
        <p:spPr>
          <a:xfrm>
            <a:off x="5046643" y="4405476"/>
            <a:ext cx="528979" cy="390009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2" name="Google Shape;402;p40"/>
          <p:cNvSpPr/>
          <p:nvPr/>
        </p:nvSpPr>
        <p:spPr>
          <a:xfrm>
            <a:off x="5844299" y="4367186"/>
            <a:ext cx="509804" cy="446716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3" name="Google Shape;403;p40"/>
          <p:cNvSpPr/>
          <p:nvPr/>
        </p:nvSpPr>
        <p:spPr>
          <a:xfrm>
            <a:off x="6601509" y="4313308"/>
            <a:ext cx="559488" cy="563713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4" name="Google Shape;404;p40"/>
          <p:cNvSpPr/>
          <p:nvPr/>
        </p:nvSpPr>
        <p:spPr>
          <a:xfrm>
            <a:off x="7425421" y="4345216"/>
            <a:ext cx="479324" cy="485705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5" name="Google Shape;405;p40"/>
          <p:cNvSpPr/>
          <p:nvPr/>
        </p:nvSpPr>
        <p:spPr>
          <a:xfrm>
            <a:off x="345094" y="5108108"/>
            <a:ext cx="545996" cy="531805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6" name="Google Shape;406;p40"/>
          <p:cNvSpPr/>
          <p:nvPr/>
        </p:nvSpPr>
        <p:spPr>
          <a:xfrm>
            <a:off x="1104462" y="5193894"/>
            <a:ext cx="582159" cy="355975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7" name="Google Shape;407;p40"/>
          <p:cNvSpPr/>
          <p:nvPr/>
        </p:nvSpPr>
        <p:spPr>
          <a:xfrm>
            <a:off x="2024765" y="5071945"/>
            <a:ext cx="341812" cy="582859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8" name="Google Shape;408;p40"/>
          <p:cNvSpPr/>
          <p:nvPr/>
        </p:nvSpPr>
        <p:spPr>
          <a:xfrm>
            <a:off x="2759334" y="5127952"/>
            <a:ext cx="428999" cy="538216"/>
          </a:xfrm>
          <a:custGeom>
            <a:avLst/>
            <a:gdLst/>
            <a:ahLst/>
            <a:cxnLst/>
            <a:rect l="l" t="t" r="r" b="b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9" name="Google Shape;409;p40"/>
          <p:cNvSpPr/>
          <p:nvPr/>
        </p:nvSpPr>
        <p:spPr>
          <a:xfrm>
            <a:off x="3510193" y="5169097"/>
            <a:ext cx="482879" cy="419761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10" name="Google Shape;410;p40"/>
          <p:cNvSpPr/>
          <p:nvPr/>
        </p:nvSpPr>
        <p:spPr>
          <a:xfrm>
            <a:off x="4290801" y="5131507"/>
            <a:ext cx="484307" cy="485007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11" name="Google Shape;411;p40"/>
          <p:cNvSpPr/>
          <p:nvPr/>
        </p:nvSpPr>
        <p:spPr>
          <a:xfrm>
            <a:off x="5072170" y="5125126"/>
            <a:ext cx="487833" cy="499197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12" name="Google Shape;412;p40"/>
          <p:cNvSpPr/>
          <p:nvPr/>
        </p:nvSpPr>
        <p:spPr>
          <a:xfrm>
            <a:off x="5818044" y="5130079"/>
            <a:ext cx="563013" cy="475797"/>
          </a:xfrm>
          <a:custGeom>
            <a:avLst/>
            <a:gdLst/>
            <a:ahLst/>
            <a:cxnLst/>
            <a:rect l="l" t="t" r="r" b="b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13" name="Google Shape;413;p40"/>
          <p:cNvSpPr/>
          <p:nvPr/>
        </p:nvSpPr>
        <p:spPr>
          <a:xfrm>
            <a:off x="6625637" y="5120173"/>
            <a:ext cx="512660" cy="506279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14" name="Google Shape;414;p40"/>
          <p:cNvSpPr/>
          <p:nvPr/>
        </p:nvSpPr>
        <p:spPr>
          <a:xfrm>
            <a:off x="7421866" y="5096045"/>
            <a:ext cx="491388" cy="549551"/>
          </a:xfrm>
          <a:custGeom>
            <a:avLst/>
            <a:gdLst/>
            <a:ahLst/>
            <a:cxnLst/>
            <a:rect l="l" t="t" r="r" b="b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15" name="Google Shape;415;p40"/>
          <p:cNvSpPr/>
          <p:nvPr/>
        </p:nvSpPr>
        <p:spPr>
          <a:xfrm>
            <a:off x="307534" y="5981644"/>
            <a:ext cx="632484" cy="356673"/>
          </a:xfrm>
          <a:custGeom>
            <a:avLst/>
            <a:gdLst/>
            <a:ahLst/>
            <a:cxnLst/>
            <a:rect l="l" t="t" r="r" b="b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16" name="Google Shape;416;p40"/>
          <p:cNvSpPr/>
          <p:nvPr/>
        </p:nvSpPr>
        <p:spPr>
          <a:xfrm>
            <a:off x="1144178" y="5887319"/>
            <a:ext cx="509833" cy="536788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17" name="Google Shape;417;p40"/>
          <p:cNvSpPr/>
          <p:nvPr/>
        </p:nvSpPr>
        <p:spPr>
          <a:xfrm>
            <a:off x="1907800" y="5856839"/>
            <a:ext cx="560857" cy="578604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18" name="Google Shape;418;p40"/>
          <p:cNvSpPr/>
          <p:nvPr/>
        </p:nvSpPr>
        <p:spPr>
          <a:xfrm>
            <a:off x="2719618" y="5905765"/>
            <a:ext cx="494943" cy="501324"/>
          </a:xfrm>
          <a:custGeom>
            <a:avLst/>
            <a:gdLst/>
            <a:ahLst/>
            <a:cxnLst/>
            <a:rect l="l" t="t" r="r" b="b"/>
            <a:pathLst>
              <a:path w="16985" h="17204" extrusionOk="0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19" name="Google Shape;419;p40"/>
          <p:cNvSpPr/>
          <p:nvPr/>
        </p:nvSpPr>
        <p:spPr>
          <a:xfrm>
            <a:off x="3453457" y="5907192"/>
            <a:ext cx="594923" cy="496341"/>
          </a:xfrm>
          <a:custGeom>
            <a:avLst/>
            <a:gdLst/>
            <a:ahLst/>
            <a:cxnLst/>
            <a:rect l="l" t="t" r="r" b="b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20" name="Google Shape;420;p40"/>
          <p:cNvSpPr/>
          <p:nvPr/>
        </p:nvSpPr>
        <p:spPr>
          <a:xfrm>
            <a:off x="4303565" y="5864649"/>
            <a:ext cx="458780" cy="555204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21" name="Google Shape;421;p40"/>
          <p:cNvSpPr/>
          <p:nvPr/>
        </p:nvSpPr>
        <p:spPr>
          <a:xfrm>
            <a:off x="4989909" y="5858267"/>
            <a:ext cx="658739" cy="597749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22" name="Google Shape;422;p40"/>
          <p:cNvSpPr/>
          <p:nvPr/>
        </p:nvSpPr>
        <p:spPr>
          <a:xfrm>
            <a:off x="5781883" y="5849030"/>
            <a:ext cx="646675" cy="619021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23" name="Google Shape;423;p40"/>
          <p:cNvSpPr/>
          <p:nvPr/>
        </p:nvSpPr>
        <p:spPr>
          <a:xfrm>
            <a:off x="6595128" y="5997232"/>
            <a:ext cx="575077" cy="333275"/>
          </a:xfrm>
          <a:custGeom>
            <a:avLst/>
            <a:gdLst/>
            <a:ahLst/>
            <a:cxnLst/>
            <a:rect l="l" t="t" r="r" b="b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24" name="Google Shape;424;p40"/>
          <p:cNvSpPr/>
          <p:nvPr/>
        </p:nvSpPr>
        <p:spPr>
          <a:xfrm>
            <a:off x="7455901" y="5936243"/>
            <a:ext cx="428999" cy="470844"/>
          </a:xfrm>
          <a:custGeom>
            <a:avLst/>
            <a:gdLst/>
            <a:ahLst/>
            <a:cxnLst/>
            <a:rect l="l" t="t" r="r" b="b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29" name="Google Shape;429;p40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  <p:sp>
        <p:nvSpPr>
          <p:cNvPr id="430" name="Google Shape;430;p40"/>
          <p:cNvSpPr txBox="1">
            <a:spLocks noGrp="1"/>
          </p:cNvSpPr>
          <p:nvPr>
            <p:ph type="body" idx="4294967295"/>
          </p:nvPr>
        </p:nvSpPr>
        <p:spPr>
          <a:xfrm>
            <a:off x="8433445" y="1432116"/>
            <a:ext cx="3250800" cy="1363856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spcBef>
                <a:spcPts val="800"/>
              </a:spcBef>
            </a:pPr>
            <a:r>
              <a:rPr lang="en" sz="1200" b="1" dirty="0" smtClean="0"/>
              <a:t>Estos íconos son formas editables, se puede: </a:t>
            </a:r>
          </a:p>
          <a:p>
            <a:pPr marL="355600" indent="-1778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s-ES" sz="1200" dirty="0" smtClean="0"/>
              <a:t>Redimensionarlos sin perder calidad.</a:t>
            </a:r>
          </a:p>
          <a:p>
            <a:pPr marL="355600" indent="-1778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s-ES" sz="1200" dirty="0" smtClean="0"/>
              <a:t>Cambiar color de relleno y opacidad.</a:t>
            </a:r>
          </a:p>
          <a:p>
            <a:pPr marL="355600" indent="-1778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s-ES" sz="1200" dirty="0" smtClean="0"/>
              <a:t>Cambiar color de línea, ancho y estilo.</a:t>
            </a:r>
            <a:endParaRPr sz="1200" dirty="0"/>
          </a:p>
        </p:txBody>
      </p:sp>
      <p:sp>
        <p:nvSpPr>
          <p:cNvPr id="2" name="CuadroTexto 1"/>
          <p:cNvSpPr txBox="1"/>
          <p:nvPr/>
        </p:nvSpPr>
        <p:spPr>
          <a:xfrm>
            <a:off x="8389033" y="3098392"/>
            <a:ext cx="3076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Ejemplo:</a:t>
            </a:r>
            <a:endParaRPr lang="es-ES" sz="1200" dirty="0"/>
          </a:p>
        </p:txBody>
      </p:sp>
      <p:sp>
        <p:nvSpPr>
          <p:cNvPr id="90" name="Título 4"/>
          <p:cNvSpPr txBox="1">
            <a:spLocks/>
          </p:cNvSpPr>
          <p:nvPr/>
        </p:nvSpPr>
        <p:spPr>
          <a:xfrm>
            <a:off x="8295067" y="726628"/>
            <a:ext cx="3008721" cy="1600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 smtClean="0"/>
              <a:t>De aquí puede tomar íconos genéricos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492864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Esta es otra opción de portada.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804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41"/>
          <p:cNvGrpSpPr/>
          <p:nvPr/>
        </p:nvGrpSpPr>
        <p:grpSpPr>
          <a:xfrm>
            <a:off x="4078517" y="2066837"/>
            <a:ext cx="594291" cy="594337"/>
            <a:chOff x="3706812" y="1035050"/>
            <a:chExt cx="4792662" cy="4787899"/>
          </a:xfrm>
        </p:grpSpPr>
        <p:sp>
          <p:nvSpPr>
            <p:cNvPr id="437" name="Google Shape;437;p41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41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41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41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41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41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3" name="Google Shape;443;p41"/>
          <p:cNvGrpSpPr/>
          <p:nvPr/>
        </p:nvGrpSpPr>
        <p:grpSpPr>
          <a:xfrm>
            <a:off x="2372525" y="2066877"/>
            <a:ext cx="591108" cy="593916"/>
            <a:chOff x="1400175" y="1220787"/>
            <a:chExt cx="4473575" cy="4476750"/>
          </a:xfrm>
        </p:grpSpPr>
        <p:sp>
          <p:nvSpPr>
            <p:cNvPr id="444" name="Google Shape;444;p41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41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41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41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8" name="Google Shape;448;p41"/>
          <p:cNvGrpSpPr/>
          <p:nvPr/>
        </p:nvGrpSpPr>
        <p:grpSpPr>
          <a:xfrm>
            <a:off x="1517395" y="2066896"/>
            <a:ext cx="594727" cy="593953"/>
            <a:chOff x="1649412" y="927100"/>
            <a:chExt cx="5011737" cy="5016500"/>
          </a:xfrm>
        </p:grpSpPr>
        <p:sp>
          <p:nvSpPr>
            <p:cNvPr id="449" name="Google Shape;449;p41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41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41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2" name="Google Shape;452;p41"/>
          <p:cNvGrpSpPr/>
          <p:nvPr/>
        </p:nvGrpSpPr>
        <p:grpSpPr>
          <a:xfrm>
            <a:off x="3224529" y="2067232"/>
            <a:ext cx="593160" cy="593715"/>
            <a:chOff x="1301750" y="920750"/>
            <a:chExt cx="5095875" cy="5100637"/>
          </a:xfrm>
        </p:grpSpPr>
        <p:sp>
          <p:nvSpPr>
            <p:cNvPr id="453" name="Google Shape;453;p41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41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41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41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41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8" name="Google Shape;458;p41"/>
          <p:cNvGrpSpPr/>
          <p:nvPr/>
        </p:nvGrpSpPr>
        <p:grpSpPr>
          <a:xfrm>
            <a:off x="5788761" y="2067112"/>
            <a:ext cx="594161" cy="594121"/>
            <a:chOff x="5732756" y="2682276"/>
            <a:chExt cx="719905" cy="719856"/>
          </a:xfrm>
        </p:grpSpPr>
        <p:sp>
          <p:nvSpPr>
            <p:cNvPr id="459" name="Google Shape;459;p41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41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41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2" name="Google Shape;462;p41"/>
          <p:cNvGrpSpPr/>
          <p:nvPr/>
        </p:nvGrpSpPr>
        <p:grpSpPr>
          <a:xfrm>
            <a:off x="6643850" y="2067103"/>
            <a:ext cx="594169" cy="594139"/>
            <a:chOff x="6768809" y="2682265"/>
            <a:chExt cx="719915" cy="719877"/>
          </a:xfrm>
        </p:grpSpPr>
        <p:sp>
          <p:nvSpPr>
            <p:cNvPr id="463" name="Google Shape;463;p41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41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41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41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7" name="Google Shape;467;p41"/>
          <p:cNvGrpSpPr/>
          <p:nvPr/>
        </p:nvGrpSpPr>
        <p:grpSpPr>
          <a:xfrm>
            <a:off x="7498946" y="2067142"/>
            <a:ext cx="594337" cy="594060"/>
            <a:chOff x="7804870" y="2682313"/>
            <a:chExt cx="720118" cy="719782"/>
          </a:xfrm>
        </p:grpSpPr>
        <p:sp>
          <p:nvSpPr>
            <p:cNvPr id="468" name="Google Shape;468;p41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41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41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41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41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3" name="Google Shape;473;p41"/>
          <p:cNvGrpSpPr/>
          <p:nvPr/>
        </p:nvGrpSpPr>
        <p:grpSpPr>
          <a:xfrm>
            <a:off x="8354210" y="2066833"/>
            <a:ext cx="595057" cy="594675"/>
            <a:chOff x="8841135" y="2681940"/>
            <a:chExt cx="720990" cy="720527"/>
          </a:xfrm>
        </p:grpSpPr>
        <p:sp>
          <p:nvSpPr>
            <p:cNvPr id="474" name="Google Shape;474;p41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41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41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41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41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41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0" name="Google Shape;480;p41"/>
          <p:cNvGrpSpPr/>
          <p:nvPr/>
        </p:nvGrpSpPr>
        <p:grpSpPr>
          <a:xfrm>
            <a:off x="4932873" y="2066743"/>
            <a:ext cx="593680" cy="593680"/>
            <a:chOff x="4103687" y="1439862"/>
            <a:chExt cx="3986212" cy="3986211"/>
          </a:xfrm>
        </p:grpSpPr>
        <p:sp>
          <p:nvSpPr>
            <p:cNvPr id="481" name="Google Shape;481;p41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41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3" name="Google Shape;483;p41"/>
          <p:cNvGrpSpPr/>
          <p:nvPr/>
        </p:nvGrpSpPr>
        <p:grpSpPr>
          <a:xfrm>
            <a:off x="9210194" y="2067149"/>
            <a:ext cx="594404" cy="594047"/>
            <a:chOff x="9878272" y="2682320"/>
            <a:chExt cx="720199" cy="719767"/>
          </a:xfrm>
        </p:grpSpPr>
        <p:sp>
          <p:nvSpPr>
            <p:cNvPr id="484" name="Google Shape;484;p41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41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41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7" name="Google Shape;487;p41"/>
          <p:cNvGrpSpPr/>
          <p:nvPr/>
        </p:nvGrpSpPr>
        <p:grpSpPr>
          <a:xfrm>
            <a:off x="10065524" y="2067038"/>
            <a:ext cx="594267" cy="594268"/>
            <a:chOff x="10914618" y="2682187"/>
            <a:chExt cx="720033" cy="720033"/>
          </a:xfrm>
        </p:grpSpPr>
        <p:sp>
          <p:nvSpPr>
            <p:cNvPr id="488" name="Google Shape;488;p41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41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41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41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41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41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" name="Google Shape;494;p41"/>
          <p:cNvGrpSpPr/>
          <p:nvPr/>
        </p:nvGrpSpPr>
        <p:grpSpPr>
          <a:xfrm>
            <a:off x="2363553" y="1124076"/>
            <a:ext cx="482028" cy="594421"/>
            <a:chOff x="1582665" y="1011072"/>
            <a:chExt cx="584040" cy="720220"/>
          </a:xfrm>
        </p:grpSpPr>
        <p:sp>
          <p:nvSpPr>
            <p:cNvPr id="495" name="Google Shape;495;p41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41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41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41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41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0" name="Google Shape;500;p41"/>
          <p:cNvGrpSpPr/>
          <p:nvPr/>
        </p:nvGrpSpPr>
        <p:grpSpPr>
          <a:xfrm>
            <a:off x="3165398" y="1124104"/>
            <a:ext cx="505975" cy="594395"/>
            <a:chOff x="2554206" y="1011105"/>
            <a:chExt cx="613055" cy="720187"/>
          </a:xfrm>
        </p:grpSpPr>
        <p:sp>
          <p:nvSpPr>
            <p:cNvPr id="501" name="Google Shape;501;p41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41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41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4" name="Google Shape;504;p41"/>
          <p:cNvGrpSpPr/>
          <p:nvPr/>
        </p:nvGrpSpPr>
        <p:grpSpPr>
          <a:xfrm>
            <a:off x="9229632" y="1063225"/>
            <a:ext cx="614273" cy="655273"/>
            <a:chOff x="9901824" y="937343"/>
            <a:chExt cx="744273" cy="793950"/>
          </a:xfrm>
        </p:grpSpPr>
        <p:grpSp>
          <p:nvGrpSpPr>
            <p:cNvPr id="505" name="Google Shape;505;p4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506" name="Google Shape;506;p4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4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4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4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4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4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4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4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4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4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6" name="Google Shape;516;p41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41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41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41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41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41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2" name="Google Shape;522;p41"/>
          <p:cNvGrpSpPr/>
          <p:nvPr/>
        </p:nvGrpSpPr>
        <p:grpSpPr>
          <a:xfrm>
            <a:off x="3991190" y="1124326"/>
            <a:ext cx="493157" cy="594172"/>
            <a:chOff x="3554761" y="1011374"/>
            <a:chExt cx="597525" cy="719918"/>
          </a:xfrm>
        </p:grpSpPr>
        <p:sp>
          <p:nvSpPr>
            <p:cNvPr id="523" name="Google Shape;523;p41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41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41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41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7" name="Google Shape;527;p41"/>
          <p:cNvGrpSpPr/>
          <p:nvPr/>
        </p:nvGrpSpPr>
        <p:grpSpPr>
          <a:xfrm>
            <a:off x="4804163" y="1124043"/>
            <a:ext cx="494340" cy="594455"/>
            <a:chOff x="4539787" y="1011032"/>
            <a:chExt cx="598958" cy="720261"/>
          </a:xfrm>
        </p:grpSpPr>
        <p:sp>
          <p:nvSpPr>
            <p:cNvPr id="528" name="Google Shape;528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3" name="Google Shape;533;p41"/>
          <p:cNvGrpSpPr/>
          <p:nvPr/>
        </p:nvGrpSpPr>
        <p:grpSpPr>
          <a:xfrm>
            <a:off x="5618321" y="1124187"/>
            <a:ext cx="489223" cy="594311"/>
            <a:chOff x="5526246" y="1011207"/>
            <a:chExt cx="592758" cy="720086"/>
          </a:xfrm>
        </p:grpSpPr>
        <p:sp>
          <p:nvSpPr>
            <p:cNvPr id="534" name="Google Shape;534;p41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41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41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41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41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41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41"/>
          <p:cNvGrpSpPr/>
          <p:nvPr/>
        </p:nvGrpSpPr>
        <p:grpSpPr>
          <a:xfrm>
            <a:off x="1558011" y="1124179"/>
            <a:ext cx="485725" cy="594320"/>
            <a:chOff x="606645" y="1011196"/>
            <a:chExt cx="588520" cy="720096"/>
          </a:xfrm>
        </p:grpSpPr>
        <p:sp>
          <p:nvSpPr>
            <p:cNvPr id="541" name="Google Shape;541;p41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41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41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41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5" name="Google Shape;545;p41"/>
          <p:cNvGrpSpPr/>
          <p:nvPr/>
        </p:nvGrpSpPr>
        <p:grpSpPr>
          <a:xfrm>
            <a:off x="10163722" y="1124148"/>
            <a:ext cx="397873" cy="594349"/>
            <a:chOff x="11033597" y="1011159"/>
            <a:chExt cx="482075" cy="720133"/>
          </a:xfrm>
        </p:grpSpPr>
        <p:sp>
          <p:nvSpPr>
            <p:cNvPr id="546" name="Google Shape;546;p41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41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41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41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0" name="Google Shape;550;p41"/>
          <p:cNvGrpSpPr/>
          <p:nvPr/>
        </p:nvGrpSpPr>
        <p:grpSpPr>
          <a:xfrm>
            <a:off x="8295542" y="1063225"/>
            <a:ext cx="614273" cy="655273"/>
            <a:chOff x="8770051" y="937343"/>
            <a:chExt cx="744273" cy="793950"/>
          </a:xfrm>
        </p:grpSpPr>
        <p:sp>
          <p:nvSpPr>
            <p:cNvPr id="551" name="Google Shape;551;p41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41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41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41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41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6" name="Google Shape;556;p4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557" name="Google Shape;557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67" name="Google Shape;567;p41"/>
          <p:cNvGrpSpPr/>
          <p:nvPr/>
        </p:nvGrpSpPr>
        <p:grpSpPr>
          <a:xfrm>
            <a:off x="6427361" y="1063225"/>
            <a:ext cx="614273" cy="655273"/>
            <a:chOff x="6506504" y="937343"/>
            <a:chExt cx="744273" cy="793950"/>
          </a:xfrm>
        </p:grpSpPr>
        <p:sp>
          <p:nvSpPr>
            <p:cNvPr id="568" name="Google Shape;568;p41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41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41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1" name="Google Shape;571;p41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572" name="Google Shape;572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82" name="Google Shape;582;p41"/>
          <p:cNvGrpSpPr/>
          <p:nvPr/>
        </p:nvGrpSpPr>
        <p:grpSpPr>
          <a:xfrm>
            <a:off x="7361452" y="1063225"/>
            <a:ext cx="614273" cy="655273"/>
            <a:chOff x="7638277" y="937343"/>
            <a:chExt cx="744273" cy="793950"/>
          </a:xfrm>
        </p:grpSpPr>
        <p:sp>
          <p:nvSpPr>
            <p:cNvPr id="583" name="Google Shape;583;p41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41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41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41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7" name="Google Shape;587;p41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588" name="Google Shape;588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98" name="Google Shape;598;p41"/>
          <p:cNvGrpSpPr/>
          <p:nvPr/>
        </p:nvGrpSpPr>
        <p:grpSpPr>
          <a:xfrm>
            <a:off x="4081598" y="3982631"/>
            <a:ext cx="594372" cy="534352"/>
            <a:chOff x="3778727" y="4460423"/>
            <a:chExt cx="720160" cy="647438"/>
          </a:xfrm>
        </p:grpSpPr>
        <p:sp>
          <p:nvSpPr>
            <p:cNvPr id="599" name="Google Shape;599;p41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41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41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41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41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41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41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6" name="Google Shape;606;p41"/>
          <p:cNvGrpSpPr/>
          <p:nvPr/>
        </p:nvGrpSpPr>
        <p:grpSpPr>
          <a:xfrm>
            <a:off x="1517444" y="3962731"/>
            <a:ext cx="594240" cy="574151"/>
            <a:chOff x="557494" y="4436312"/>
            <a:chExt cx="720000" cy="695660"/>
          </a:xfrm>
        </p:grpSpPr>
        <p:sp>
          <p:nvSpPr>
            <p:cNvPr id="607" name="Google Shape;607;p41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41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41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41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1" name="Google Shape;611;p41"/>
          <p:cNvGrpSpPr/>
          <p:nvPr/>
        </p:nvGrpSpPr>
        <p:grpSpPr>
          <a:xfrm>
            <a:off x="5791074" y="3952612"/>
            <a:ext cx="594444" cy="594389"/>
            <a:chOff x="5926265" y="4424051"/>
            <a:chExt cx="720246" cy="720181"/>
          </a:xfrm>
        </p:grpSpPr>
        <p:sp>
          <p:nvSpPr>
            <p:cNvPr id="612" name="Google Shape;612;p41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41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41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41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6" name="Google Shape;616;p41"/>
          <p:cNvGrpSpPr/>
          <p:nvPr/>
        </p:nvGrpSpPr>
        <p:grpSpPr>
          <a:xfrm>
            <a:off x="2372088" y="3978684"/>
            <a:ext cx="594240" cy="542245"/>
            <a:chOff x="1631150" y="4455641"/>
            <a:chExt cx="720000" cy="657002"/>
          </a:xfrm>
        </p:grpSpPr>
        <p:sp>
          <p:nvSpPr>
            <p:cNvPr id="617" name="Google Shape;617;p41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41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41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41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41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2" name="Google Shape;622;p41"/>
          <p:cNvGrpSpPr/>
          <p:nvPr/>
        </p:nvGrpSpPr>
        <p:grpSpPr>
          <a:xfrm>
            <a:off x="3226793" y="3977906"/>
            <a:ext cx="594240" cy="543804"/>
            <a:chOff x="2704878" y="4454697"/>
            <a:chExt cx="720000" cy="658889"/>
          </a:xfrm>
        </p:grpSpPr>
        <p:sp>
          <p:nvSpPr>
            <p:cNvPr id="623" name="Google Shape;623;p41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41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41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41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41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41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9" name="Google Shape;629;p41"/>
          <p:cNvGrpSpPr/>
          <p:nvPr/>
        </p:nvGrpSpPr>
        <p:grpSpPr>
          <a:xfrm>
            <a:off x="4936489" y="3980517"/>
            <a:ext cx="594065" cy="538580"/>
            <a:chOff x="4852681" y="4457861"/>
            <a:chExt cx="719788" cy="652561"/>
          </a:xfrm>
        </p:grpSpPr>
        <p:sp>
          <p:nvSpPr>
            <p:cNvPr id="630" name="Google Shape;630;p41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41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41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3" name="Google Shape;633;p41"/>
          <p:cNvGrpSpPr/>
          <p:nvPr/>
        </p:nvGrpSpPr>
        <p:grpSpPr>
          <a:xfrm>
            <a:off x="6646036" y="3967766"/>
            <a:ext cx="594424" cy="564084"/>
            <a:chOff x="7000306" y="4442411"/>
            <a:chExt cx="720224" cy="683463"/>
          </a:xfrm>
        </p:grpSpPr>
        <p:sp>
          <p:nvSpPr>
            <p:cNvPr id="634" name="Google Shape;634;p41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41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41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41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41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9" name="Google Shape;639;p41"/>
          <p:cNvGrpSpPr/>
          <p:nvPr/>
        </p:nvGrpSpPr>
        <p:grpSpPr>
          <a:xfrm>
            <a:off x="7500981" y="3964828"/>
            <a:ext cx="594372" cy="569957"/>
            <a:chOff x="8074325" y="4438852"/>
            <a:chExt cx="720160" cy="690579"/>
          </a:xfrm>
        </p:grpSpPr>
        <p:sp>
          <p:nvSpPr>
            <p:cNvPr id="640" name="Google Shape;640;p41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41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41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41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41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41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6" name="Google Shape;646;p41"/>
          <p:cNvGrpSpPr/>
          <p:nvPr/>
        </p:nvGrpSpPr>
        <p:grpSpPr>
          <a:xfrm>
            <a:off x="9210774" y="3983428"/>
            <a:ext cx="594172" cy="532753"/>
            <a:chOff x="9878975" y="4425243"/>
            <a:chExt cx="719918" cy="645502"/>
          </a:xfrm>
        </p:grpSpPr>
        <p:sp>
          <p:nvSpPr>
            <p:cNvPr id="647" name="Google Shape;647;p41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41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41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0" name="Google Shape;650;p41"/>
          <p:cNvGrpSpPr/>
          <p:nvPr/>
        </p:nvGrpSpPr>
        <p:grpSpPr>
          <a:xfrm>
            <a:off x="10065463" y="3968495"/>
            <a:ext cx="594380" cy="562619"/>
            <a:chOff x="10914544" y="4407150"/>
            <a:chExt cx="720170" cy="681687"/>
          </a:xfrm>
        </p:grpSpPr>
        <p:sp>
          <p:nvSpPr>
            <p:cNvPr id="651" name="Google Shape;651;p41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41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41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41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5" name="Google Shape;655;p41"/>
          <p:cNvGrpSpPr/>
          <p:nvPr/>
        </p:nvGrpSpPr>
        <p:grpSpPr>
          <a:xfrm>
            <a:off x="8355850" y="3979314"/>
            <a:ext cx="594407" cy="540980"/>
            <a:chOff x="8843122" y="4420259"/>
            <a:chExt cx="720202" cy="655469"/>
          </a:xfrm>
        </p:grpSpPr>
        <p:sp>
          <p:nvSpPr>
            <p:cNvPr id="656" name="Google Shape;656;p41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41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41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41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41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41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2" name="Google Shape;662;p41"/>
          <p:cNvGrpSpPr/>
          <p:nvPr/>
        </p:nvGrpSpPr>
        <p:grpSpPr>
          <a:xfrm>
            <a:off x="4093009" y="3044063"/>
            <a:ext cx="594416" cy="526024"/>
            <a:chOff x="1510757" y="3225422"/>
            <a:chExt cx="720214" cy="637347"/>
          </a:xfrm>
        </p:grpSpPr>
        <p:sp>
          <p:nvSpPr>
            <p:cNvPr id="663" name="Google Shape;663;p41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41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41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41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41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41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41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0" name="Google Shape;670;p41"/>
          <p:cNvGrpSpPr/>
          <p:nvPr/>
        </p:nvGrpSpPr>
        <p:grpSpPr>
          <a:xfrm>
            <a:off x="5014865" y="3067423"/>
            <a:ext cx="594356" cy="479304"/>
            <a:chOff x="2595501" y="3253725"/>
            <a:chExt cx="720141" cy="580739"/>
          </a:xfrm>
        </p:grpSpPr>
        <p:sp>
          <p:nvSpPr>
            <p:cNvPr id="671" name="Google Shape;671;p41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41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41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41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5" name="Google Shape;675;p41"/>
          <p:cNvGrpSpPr/>
          <p:nvPr/>
        </p:nvGrpSpPr>
        <p:grpSpPr>
          <a:xfrm>
            <a:off x="6858426" y="3010047"/>
            <a:ext cx="591839" cy="594055"/>
            <a:chOff x="4764809" y="3184208"/>
            <a:chExt cx="717090" cy="719775"/>
          </a:xfrm>
        </p:grpSpPr>
        <p:sp>
          <p:nvSpPr>
            <p:cNvPr id="676" name="Google Shape;676;p41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41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41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9" name="Google Shape;679;p41"/>
          <p:cNvGrpSpPr/>
          <p:nvPr/>
        </p:nvGrpSpPr>
        <p:grpSpPr>
          <a:xfrm>
            <a:off x="5936660" y="3048667"/>
            <a:ext cx="594328" cy="516816"/>
            <a:chOff x="3680173" y="3231000"/>
            <a:chExt cx="720106" cy="626190"/>
          </a:xfrm>
        </p:grpSpPr>
        <p:sp>
          <p:nvSpPr>
            <p:cNvPr id="680" name="Google Shape;680;p41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41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41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3" name="Google Shape;683;p41"/>
          <p:cNvGrpSpPr/>
          <p:nvPr/>
        </p:nvGrpSpPr>
        <p:grpSpPr>
          <a:xfrm>
            <a:off x="8699443" y="3009995"/>
            <a:ext cx="591044" cy="594160"/>
            <a:chOff x="6931035" y="3184144"/>
            <a:chExt cx="716128" cy="719903"/>
          </a:xfrm>
        </p:grpSpPr>
        <p:sp>
          <p:nvSpPr>
            <p:cNvPr id="684" name="Google Shape;684;p41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41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41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41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8" name="Google Shape;688;p41"/>
          <p:cNvGrpSpPr/>
          <p:nvPr/>
        </p:nvGrpSpPr>
        <p:grpSpPr>
          <a:xfrm>
            <a:off x="7777702" y="3009931"/>
            <a:ext cx="594303" cy="594285"/>
            <a:chOff x="5846429" y="3184067"/>
            <a:chExt cx="720076" cy="720055"/>
          </a:xfrm>
        </p:grpSpPr>
        <p:sp>
          <p:nvSpPr>
            <p:cNvPr id="689" name="Google Shape;689;p41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41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41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41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3" name="Google Shape;693;p41"/>
          <p:cNvGrpSpPr/>
          <p:nvPr/>
        </p:nvGrpSpPr>
        <p:grpSpPr>
          <a:xfrm>
            <a:off x="3360641" y="3009858"/>
            <a:ext cx="404931" cy="594433"/>
            <a:chOff x="655600" y="3183978"/>
            <a:chExt cx="490627" cy="720234"/>
          </a:xfrm>
        </p:grpSpPr>
        <p:sp>
          <p:nvSpPr>
            <p:cNvPr id="694" name="Google Shape;694;p41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41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41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41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41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9" name="Google Shape;699;p41"/>
          <p:cNvGrpSpPr/>
          <p:nvPr/>
        </p:nvGrpSpPr>
        <p:grpSpPr>
          <a:xfrm>
            <a:off x="9617925" y="3010012"/>
            <a:ext cx="253047" cy="594123"/>
            <a:chOff x="8011692" y="3184166"/>
            <a:chExt cx="306600" cy="719859"/>
          </a:xfrm>
        </p:grpSpPr>
        <p:sp>
          <p:nvSpPr>
            <p:cNvPr id="700" name="Google Shape;700;p41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41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41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41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41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41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6" name="Google Shape;706;p41"/>
          <p:cNvGrpSpPr/>
          <p:nvPr/>
        </p:nvGrpSpPr>
        <p:grpSpPr>
          <a:xfrm>
            <a:off x="10197641" y="3009679"/>
            <a:ext cx="328265" cy="594021"/>
            <a:chOff x="4556125" y="630237"/>
            <a:chExt cx="3081338" cy="5568950"/>
          </a:xfrm>
        </p:grpSpPr>
        <p:sp>
          <p:nvSpPr>
            <p:cNvPr id="707" name="Google Shape;707;p41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41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41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41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41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41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41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4" name="Google Shape;714;p41"/>
          <p:cNvGrpSpPr/>
          <p:nvPr/>
        </p:nvGrpSpPr>
        <p:grpSpPr>
          <a:xfrm>
            <a:off x="2439004" y="3009946"/>
            <a:ext cx="594357" cy="594263"/>
            <a:chOff x="1674084" y="3214987"/>
            <a:chExt cx="720142" cy="720027"/>
          </a:xfrm>
        </p:grpSpPr>
        <p:sp>
          <p:nvSpPr>
            <p:cNvPr id="715" name="Google Shape;715;p41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41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41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41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41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41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41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41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41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41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41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41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7" name="Google Shape;727;p41"/>
          <p:cNvGrpSpPr/>
          <p:nvPr/>
        </p:nvGrpSpPr>
        <p:grpSpPr>
          <a:xfrm>
            <a:off x="1517459" y="3009895"/>
            <a:ext cx="594104" cy="594364"/>
            <a:chOff x="557511" y="3214925"/>
            <a:chExt cx="719836" cy="720150"/>
          </a:xfrm>
        </p:grpSpPr>
        <p:sp>
          <p:nvSpPr>
            <p:cNvPr id="728" name="Google Shape;728;p41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41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41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41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2" name="Google Shape;732;p41"/>
          <p:cNvGrpSpPr/>
          <p:nvPr/>
        </p:nvGrpSpPr>
        <p:grpSpPr>
          <a:xfrm>
            <a:off x="1442637" y="4925008"/>
            <a:ext cx="594540" cy="534029"/>
            <a:chOff x="1147762" y="1131887"/>
            <a:chExt cx="5137150" cy="4619626"/>
          </a:xfrm>
        </p:grpSpPr>
        <p:sp>
          <p:nvSpPr>
            <p:cNvPr id="733" name="Google Shape;733;p41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41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41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6" name="Google Shape;736;p41"/>
          <p:cNvGrpSpPr/>
          <p:nvPr/>
        </p:nvGrpSpPr>
        <p:grpSpPr>
          <a:xfrm>
            <a:off x="2505742" y="4916547"/>
            <a:ext cx="594535" cy="551043"/>
            <a:chOff x="1570037" y="1341437"/>
            <a:chExt cx="4943475" cy="4576762"/>
          </a:xfrm>
        </p:grpSpPr>
        <p:sp>
          <p:nvSpPr>
            <p:cNvPr id="737" name="Google Shape;737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3" name="Google Shape;743;p41"/>
          <p:cNvGrpSpPr/>
          <p:nvPr/>
        </p:nvGrpSpPr>
        <p:grpSpPr>
          <a:xfrm>
            <a:off x="5819505" y="4895349"/>
            <a:ext cx="588443" cy="594295"/>
            <a:chOff x="5770007" y="5489899"/>
            <a:chExt cx="712976" cy="720067"/>
          </a:xfrm>
        </p:grpSpPr>
        <p:sp>
          <p:nvSpPr>
            <p:cNvPr id="744" name="Google Shape;744;p41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41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41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41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41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41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41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41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2" name="Google Shape;752;p41"/>
          <p:cNvGrpSpPr/>
          <p:nvPr/>
        </p:nvGrpSpPr>
        <p:grpSpPr>
          <a:xfrm>
            <a:off x="6876561" y="4925308"/>
            <a:ext cx="594201" cy="534432"/>
            <a:chOff x="7050768" y="5526199"/>
            <a:chExt cx="719953" cy="647534"/>
          </a:xfrm>
        </p:grpSpPr>
        <p:sp>
          <p:nvSpPr>
            <p:cNvPr id="753" name="Google Shape;753;p41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41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41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41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41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41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41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41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41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41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41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41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5" name="Google Shape;765;p41"/>
          <p:cNvGrpSpPr/>
          <p:nvPr/>
        </p:nvGrpSpPr>
        <p:grpSpPr>
          <a:xfrm>
            <a:off x="9002582" y="4925402"/>
            <a:ext cx="594241" cy="534201"/>
            <a:chOff x="9626723" y="5526313"/>
            <a:chExt cx="720002" cy="647256"/>
          </a:xfrm>
        </p:grpSpPr>
        <p:sp>
          <p:nvSpPr>
            <p:cNvPr id="766" name="Google Shape;766;p41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41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41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1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1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41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41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41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1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1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41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41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8" name="Google Shape;778;p41"/>
          <p:cNvGrpSpPr/>
          <p:nvPr/>
        </p:nvGrpSpPr>
        <p:grpSpPr>
          <a:xfrm>
            <a:off x="10065568" y="4895318"/>
            <a:ext cx="594109" cy="594324"/>
            <a:chOff x="10914672" y="5489861"/>
            <a:chExt cx="719842" cy="720102"/>
          </a:xfrm>
        </p:grpSpPr>
        <p:sp>
          <p:nvSpPr>
            <p:cNvPr id="779" name="Google Shape;779;p41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1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41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41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41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41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1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41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41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41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41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41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1" name="Google Shape;791;p41"/>
          <p:cNvGrpSpPr/>
          <p:nvPr/>
        </p:nvGrpSpPr>
        <p:grpSpPr>
          <a:xfrm>
            <a:off x="7939515" y="4909003"/>
            <a:ext cx="594428" cy="566995"/>
            <a:chOff x="8338678" y="5506443"/>
            <a:chExt cx="720227" cy="686988"/>
          </a:xfrm>
        </p:grpSpPr>
        <p:sp>
          <p:nvSpPr>
            <p:cNvPr id="792" name="Google Shape;792;p41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41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41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41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41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41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8" name="Google Shape;798;p41"/>
          <p:cNvGrpSpPr/>
          <p:nvPr/>
        </p:nvGrpSpPr>
        <p:grpSpPr>
          <a:xfrm>
            <a:off x="3568391" y="4981790"/>
            <a:ext cx="1782432" cy="421380"/>
            <a:chOff x="3042485" y="5594633"/>
            <a:chExt cx="2159652" cy="510557"/>
          </a:xfrm>
        </p:grpSpPr>
        <p:sp>
          <p:nvSpPr>
            <p:cNvPr id="799" name="Google Shape;799;p41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41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41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41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41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41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41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41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41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41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41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41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41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41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41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4" name="Google Shape;814;p41"/>
          <p:cNvGrpSpPr/>
          <p:nvPr/>
        </p:nvGrpSpPr>
        <p:grpSpPr>
          <a:xfrm>
            <a:off x="2505578" y="5839837"/>
            <a:ext cx="594317" cy="590600"/>
            <a:chOff x="1442627" y="5710929"/>
            <a:chExt cx="594318" cy="590600"/>
          </a:xfrm>
        </p:grpSpPr>
        <p:sp>
          <p:nvSpPr>
            <p:cNvPr id="815" name="Google Shape;815;p41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Google Shape;820;p41"/>
          <p:cNvGrpSpPr/>
          <p:nvPr/>
        </p:nvGrpSpPr>
        <p:grpSpPr>
          <a:xfrm>
            <a:off x="9050711" y="5837945"/>
            <a:ext cx="497404" cy="594388"/>
            <a:chOff x="8095060" y="5664590"/>
            <a:chExt cx="497404" cy="594389"/>
          </a:xfrm>
        </p:grpSpPr>
        <p:grpSp>
          <p:nvGrpSpPr>
            <p:cNvPr id="821" name="Google Shape;821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822" name="Google Shape;822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5" name="Google Shape;825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826" name="Google Shape;826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9" name="Google Shape;829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830" name="Google Shape;830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3" name="Google Shape;833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834" name="Google Shape;834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37" name="Google Shape;837;p41"/>
          <p:cNvGrpSpPr/>
          <p:nvPr/>
        </p:nvGrpSpPr>
        <p:grpSpPr>
          <a:xfrm>
            <a:off x="3827767" y="5837981"/>
            <a:ext cx="742883" cy="594312"/>
            <a:chOff x="4607809" y="5664627"/>
            <a:chExt cx="742883" cy="594312"/>
          </a:xfrm>
        </p:grpSpPr>
        <p:sp>
          <p:nvSpPr>
            <p:cNvPr id="838" name="Google Shape;838;p41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41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41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41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41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41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41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41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6" name="Google Shape;846;p41"/>
          <p:cNvGrpSpPr/>
          <p:nvPr/>
        </p:nvGrpSpPr>
        <p:grpSpPr>
          <a:xfrm>
            <a:off x="5298521" y="5838057"/>
            <a:ext cx="1439820" cy="594160"/>
            <a:chOff x="2571250" y="5664711"/>
            <a:chExt cx="1439820" cy="594160"/>
          </a:xfrm>
        </p:grpSpPr>
        <p:sp>
          <p:nvSpPr>
            <p:cNvPr id="847" name="Google Shape;847;p41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41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41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41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41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41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41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41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41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41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41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41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41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41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41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41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41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41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41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41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41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41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41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41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41"/>
          <p:cNvGrpSpPr/>
          <p:nvPr/>
        </p:nvGrpSpPr>
        <p:grpSpPr>
          <a:xfrm>
            <a:off x="7466212" y="5837780"/>
            <a:ext cx="856627" cy="594715"/>
            <a:chOff x="6332670" y="5663946"/>
            <a:chExt cx="856627" cy="594715"/>
          </a:xfrm>
        </p:grpSpPr>
        <p:grpSp>
          <p:nvGrpSpPr>
            <p:cNvPr id="872" name="Google Shape;872;p4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873" name="Google Shape;873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5" name="Google Shape;875;p4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876" name="Google Shape;876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8" name="Google Shape;878;p4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879" name="Google Shape;879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33" tIns="45700" rIns="91433" bIns="457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81" name="Google Shape;881;p41"/>
          <p:cNvSpPr txBox="1">
            <a:spLocks noGrp="1"/>
          </p:cNvSpPr>
          <p:nvPr>
            <p:ph type="title" idx="4294967295"/>
          </p:nvPr>
        </p:nvSpPr>
        <p:spPr>
          <a:xfrm>
            <a:off x="1140400" y="332100"/>
            <a:ext cx="9911200" cy="528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S" sz="2800" dirty="0"/>
              <a:t>De aquí puede </a:t>
            </a:r>
            <a:r>
              <a:rPr lang="es-ES" sz="2800" dirty="0" smtClean="0"/>
              <a:t>tomar d</a:t>
            </a:r>
            <a:r>
              <a:rPr lang="en" sz="2667" dirty="0" smtClean="0"/>
              <a:t>iagramas e infografía.</a:t>
            </a:r>
            <a:endParaRPr sz="2667" dirty="0"/>
          </a:p>
        </p:txBody>
      </p:sp>
      <p:sp>
        <p:nvSpPr>
          <p:cNvPr id="882" name="Google Shape;882;p41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2403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CF666F-C5CD-4077-99C2-3C734D2FA9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355283"/>
            <a:ext cx="1390298" cy="16032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7C040-0947-4890-A6DF-32DD1160F851}"/>
              </a:ext>
            </a:extLst>
          </p:cNvPr>
          <p:cNvSpPr txBox="1">
            <a:spLocks/>
          </p:cNvSpPr>
          <p:nvPr/>
        </p:nvSpPr>
        <p:spPr>
          <a:xfrm>
            <a:off x="838200" y="3222462"/>
            <a:ext cx="10515600" cy="13005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5000"/>
              </a:lnSpc>
            </a:pPr>
            <a:r>
              <a:rPr lang="es-US" sz="2000" b="1" dirty="0" smtClean="0">
                <a:solidFill>
                  <a:schemeClr val="bg1"/>
                </a:solidFill>
                <a:ea typeface="+mj-ea"/>
                <a:cs typeface="+mj-cs"/>
              </a:rPr>
              <a:t>INSTITUTO TECNOLÓGICO DE SANTO DOMINGO, (INTEC) </a:t>
            </a:r>
            <a:r>
              <a:rPr lang="es-US" sz="2000" dirty="0" smtClean="0">
                <a:solidFill>
                  <a:schemeClr val="bg1"/>
                </a:solidFill>
                <a:ea typeface="+mj-ea"/>
                <a:cs typeface="+mj-cs"/>
              </a:rPr>
              <a:t/>
            </a:r>
            <a:br>
              <a:rPr lang="es-US" sz="2000" dirty="0" smtClean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es-US" sz="2000" dirty="0" smtClean="0">
                <a:solidFill>
                  <a:schemeClr val="bg1"/>
                </a:solidFill>
                <a:ea typeface="+mj-ea"/>
                <a:cs typeface="+mj-cs"/>
              </a:rPr>
              <a:t>Av. Los Próceres #49, Los Jardines, Santo Domingo, República Dominicana </a:t>
            </a:r>
            <a:br>
              <a:rPr lang="es-US" sz="2000" dirty="0" smtClean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es-US" sz="2000" dirty="0" smtClean="0">
                <a:solidFill>
                  <a:schemeClr val="bg1"/>
                </a:solidFill>
                <a:ea typeface="+mj-ea"/>
                <a:cs typeface="+mj-cs"/>
              </a:rPr>
              <a:t>809 567 9271 | @INTECRD		</a:t>
            </a:r>
            <a:endParaRPr lang="es-US" dirty="0">
              <a:solidFill>
                <a:schemeClr val="bg1"/>
              </a:solidFill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26A8EB8C-F305-47ED-A7D4-F66759052D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65" y="4477672"/>
            <a:ext cx="1314033" cy="2283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567C040-0947-4890-A6DF-32DD1160F851}"/>
              </a:ext>
            </a:extLst>
          </p:cNvPr>
          <p:cNvSpPr txBox="1">
            <a:spLocks/>
          </p:cNvSpPr>
          <p:nvPr/>
        </p:nvSpPr>
        <p:spPr>
          <a:xfrm>
            <a:off x="2517739" y="2398492"/>
            <a:ext cx="8539813" cy="6410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5000"/>
              </a:lnSpc>
            </a:pPr>
            <a:r>
              <a:rPr lang="es-US" sz="2800" b="1" dirty="0" smtClean="0">
                <a:solidFill>
                  <a:schemeClr val="bg1"/>
                </a:solidFill>
                <a:ea typeface="+mj-ea"/>
                <a:cs typeface="+mj-cs"/>
              </a:rPr>
              <a:t>DECIDE PREPARARTE</a:t>
            </a:r>
            <a:endParaRPr lang="es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8662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2E82B-D72F-4CF9-90F8-F781E93C9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Aquí va un título.</a:t>
            </a:r>
            <a:endParaRPr lang="es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908C9-340B-444C-87ED-C6BEB8AAB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/>
              <a:t>Y aquí va el contenido.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0AA3A-9F41-4057-8F30-73197AE31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399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Aquí va una nueva sección. 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Y aquí se agrega una descripción de la sección. </a:t>
            </a:r>
            <a:endParaRPr lang="es-E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0281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2E82B-D72F-4CF9-90F8-F781E93C9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Aquí va un título.</a:t>
            </a:r>
            <a:endParaRPr lang="es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0AA3A-9F41-4057-8F30-73197AE31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Google Shape;187;p27"/>
          <p:cNvGraphicFramePr/>
          <p:nvPr>
            <p:extLst>
              <p:ext uri="{D42A27DB-BD31-4B8C-83A1-F6EECF244321}">
                <p14:modId xmlns:p14="http://schemas.microsoft.com/office/powerpoint/2010/main" val="3543152633"/>
              </p:ext>
            </p:extLst>
          </p:nvPr>
        </p:nvGraphicFramePr>
        <p:xfrm>
          <a:off x="864358" y="2544686"/>
          <a:ext cx="9803600" cy="356951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5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0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237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chemeClr val="dk2"/>
                        </a:solidFill>
                        <a:latin typeface="+mj-lt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 smtClean="0">
                          <a:solidFill>
                            <a:schemeClr val="dk2"/>
                          </a:solidFill>
                          <a:latin typeface="+mj-lt"/>
                          <a:ea typeface="Inter-Regular"/>
                          <a:cs typeface="Inter-Regular"/>
                          <a:sym typeface="Inter-Regular"/>
                        </a:rPr>
                        <a:t>Amarillo </a:t>
                      </a:r>
                      <a:endParaRPr sz="1800" dirty="0">
                        <a:solidFill>
                          <a:schemeClr val="dk2"/>
                        </a:solidFill>
                        <a:latin typeface="+mj-lt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 smtClean="0">
                          <a:solidFill>
                            <a:schemeClr val="dk2"/>
                          </a:solidFill>
                          <a:latin typeface="+mj-lt"/>
                          <a:ea typeface="Inter-Regular"/>
                          <a:cs typeface="Inter-Regular"/>
                          <a:sym typeface="Inter-Regular"/>
                        </a:rPr>
                        <a:t>Azul </a:t>
                      </a:r>
                      <a:endParaRPr sz="1800" dirty="0">
                        <a:solidFill>
                          <a:schemeClr val="dk2"/>
                        </a:solidFill>
                        <a:latin typeface="+mj-lt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 smtClean="0">
                          <a:solidFill>
                            <a:schemeClr val="dk2"/>
                          </a:solidFill>
                          <a:latin typeface="+mj-lt"/>
                          <a:ea typeface="Inter-Regular"/>
                          <a:cs typeface="Inter-Regular"/>
                          <a:sym typeface="Inter-Regular"/>
                        </a:rPr>
                        <a:t>Naranja </a:t>
                      </a:r>
                      <a:endParaRPr sz="1800" dirty="0">
                        <a:solidFill>
                          <a:schemeClr val="dk2"/>
                        </a:solidFill>
                        <a:latin typeface="+mj-lt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37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 smtClean="0">
                          <a:solidFill>
                            <a:schemeClr val="dk2"/>
                          </a:solidFill>
                          <a:latin typeface="+mj-lt"/>
                          <a:ea typeface="Inter-Regular"/>
                          <a:cs typeface="Inter-Regular"/>
                          <a:sym typeface="Inter-Regular"/>
                        </a:rPr>
                        <a:t>Amarillo </a:t>
                      </a:r>
                      <a:endParaRPr sz="1800" dirty="0">
                        <a:solidFill>
                          <a:schemeClr val="dk2"/>
                        </a:solidFill>
                        <a:latin typeface="+mj-lt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  <a:latin typeface="+mj-lt"/>
                          <a:ea typeface="Inter-Regular"/>
                          <a:cs typeface="Inter-Regular"/>
                          <a:sym typeface="Inter-Regular"/>
                        </a:rPr>
                        <a:t>10</a:t>
                      </a:r>
                      <a:endParaRPr sz="1800" dirty="0">
                        <a:solidFill>
                          <a:schemeClr val="dk1"/>
                        </a:solidFill>
                        <a:latin typeface="+mj-lt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  <a:latin typeface="+mj-lt"/>
                          <a:ea typeface="Inter-Regular"/>
                          <a:cs typeface="Inter-Regular"/>
                          <a:sym typeface="Inter-Regular"/>
                        </a:rPr>
                        <a:t>20</a:t>
                      </a:r>
                      <a:endParaRPr sz="1800" dirty="0">
                        <a:solidFill>
                          <a:schemeClr val="dk1"/>
                        </a:solidFill>
                        <a:latin typeface="+mj-lt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+mj-lt"/>
                          <a:ea typeface="Inter-Regular"/>
                          <a:cs typeface="Inter-Regular"/>
                          <a:sym typeface="Inter-Regular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+mj-lt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37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 smtClean="0">
                          <a:solidFill>
                            <a:schemeClr val="dk2"/>
                          </a:solidFill>
                          <a:latin typeface="+mj-lt"/>
                          <a:ea typeface="Inter-Regular"/>
                          <a:cs typeface="Inter-Regular"/>
                          <a:sym typeface="Inter-Regular"/>
                        </a:rPr>
                        <a:t>Azul</a:t>
                      </a:r>
                      <a:endParaRPr sz="1800" dirty="0">
                        <a:solidFill>
                          <a:schemeClr val="dk2"/>
                        </a:solidFill>
                        <a:latin typeface="+mj-lt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  <a:latin typeface="+mj-lt"/>
                          <a:ea typeface="Inter-Regular"/>
                          <a:cs typeface="Inter-Regular"/>
                          <a:sym typeface="Inter-Regular"/>
                        </a:rPr>
                        <a:t>30</a:t>
                      </a:r>
                      <a:endParaRPr sz="1800" dirty="0">
                        <a:solidFill>
                          <a:schemeClr val="dk1"/>
                        </a:solidFill>
                        <a:latin typeface="+mj-lt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  <a:latin typeface="+mj-lt"/>
                          <a:ea typeface="Inter-Regular"/>
                          <a:cs typeface="Inter-Regular"/>
                          <a:sym typeface="Inter-Regular"/>
                        </a:rPr>
                        <a:t>15</a:t>
                      </a:r>
                      <a:endParaRPr sz="1800" dirty="0">
                        <a:solidFill>
                          <a:schemeClr val="dk1"/>
                        </a:solidFill>
                        <a:latin typeface="+mj-lt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+mj-lt"/>
                          <a:ea typeface="Inter-Regular"/>
                          <a:cs typeface="Inter-Regular"/>
                          <a:sym typeface="Inter-Regular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+mj-lt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237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 smtClean="0">
                          <a:solidFill>
                            <a:schemeClr val="dk2"/>
                          </a:solidFill>
                          <a:latin typeface="+mj-lt"/>
                          <a:ea typeface="Inter-Regular"/>
                          <a:cs typeface="Inter-Regular"/>
                          <a:sym typeface="Inter-Regular"/>
                        </a:rPr>
                        <a:t>Naranja</a:t>
                      </a:r>
                      <a:r>
                        <a:rPr lang="en" sz="1800" baseline="0" dirty="0" smtClean="0">
                          <a:solidFill>
                            <a:schemeClr val="dk2"/>
                          </a:solidFill>
                          <a:latin typeface="+mj-lt"/>
                          <a:ea typeface="Inter-Regular"/>
                          <a:cs typeface="Inter-Regular"/>
                          <a:sym typeface="Inter-Regular"/>
                        </a:rPr>
                        <a:t> </a:t>
                      </a:r>
                      <a:endParaRPr sz="1800" dirty="0">
                        <a:solidFill>
                          <a:schemeClr val="dk2"/>
                        </a:solidFill>
                        <a:latin typeface="+mj-lt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+mj-lt"/>
                          <a:ea typeface="Inter-Regular"/>
                          <a:cs typeface="Inter-Regular"/>
                          <a:sym typeface="Inter-Regular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+mj-lt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  <a:latin typeface="+mj-lt"/>
                          <a:ea typeface="Inter-Regular"/>
                          <a:cs typeface="Inter-Regular"/>
                          <a:sym typeface="Inter-Regular"/>
                        </a:rPr>
                        <a:t>24</a:t>
                      </a:r>
                      <a:endParaRPr sz="1800" dirty="0">
                        <a:solidFill>
                          <a:schemeClr val="dk1"/>
                        </a:solidFill>
                        <a:latin typeface="+mj-lt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  <a:latin typeface="+mj-lt"/>
                          <a:ea typeface="Inter-Regular"/>
                          <a:cs typeface="Inter-Regular"/>
                          <a:sym typeface="Inter-Regular"/>
                        </a:rPr>
                        <a:t>16</a:t>
                      </a:r>
                      <a:endParaRPr sz="1800" dirty="0">
                        <a:solidFill>
                          <a:schemeClr val="dk1"/>
                        </a:solidFill>
                        <a:latin typeface="+mj-lt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9A908C9-340B-444C-87ED-C6BEB8AAB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445" y="1825625"/>
            <a:ext cx="10194877" cy="4351338"/>
          </a:xfrm>
        </p:spPr>
        <p:txBody>
          <a:bodyPr/>
          <a:lstStyle/>
          <a:p>
            <a:r>
              <a:rPr lang="es-US" dirty="0" smtClean="0"/>
              <a:t>En esta parte puede colocar el título de la tabla.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886681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Aquí puede agregar un contenido con imagen  </a:t>
            </a:r>
            <a:endParaRPr lang="es-ES" dirty="0"/>
          </a:p>
        </p:txBody>
      </p:sp>
      <p:sp>
        <p:nvSpPr>
          <p:cNvPr id="6" name="Marcador de posición de imagen 5"/>
          <p:cNvSpPr>
            <a:spLocks noGrp="1"/>
          </p:cNvSpPr>
          <p:nvPr>
            <p:ph type="pic" idx="1"/>
          </p:nvPr>
        </p:nvSpPr>
        <p:spPr>
          <a:xfrm>
            <a:off x="5017826" y="1257300"/>
            <a:ext cx="6172200" cy="48736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Aquí un texto.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45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757C5E-FE03-4F4C-8673-B5F5BD0EA3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S" dirty="0">
                <a:solidFill>
                  <a:schemeClr val="tx1"/>
                </a:solidFill>
              </a:rPr>
              <a:t>Esta diapositiva sirve para resaltar un mensaje.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CFFA2-B328-4537-AE4E-838A8734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777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4" name="Google Shape;23;p4"/>
          <p:cNvSpPr txBox="1"/>
          <p:nvPr/>
        </p:nvSpPr>
        <p:spPr>
          <a:xfrm rot="10800000">
            <a:off x="6514388" y="2375573"/>
            <a:ext cx="5688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 dirty="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endParaRPr sz="12800" dirty="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757C5E-FE03-4F4C-8673-B5F5BD0EA381}"/>
              </a:ext>
            </a:extLst>
          </p:cNvPr>
          <p:cNvSpPr txBox="1">
            <a:spLocks/>
          </p:cNvSpPr>
          <p:nvPr/>
        </p:nvSpPr>
        <p:spPr>
          <a:xfrm>
            <a:off x="1615812" y="630149"/>
            <a:ext cx="5467376" cy="52340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dirty="0">
                <a:solidFill>
                  <a:schemeClr val="bg1"/>
                </a:solidFill>
              </a:rPr>
              <a:t>Y esta diapositiva </a:t>
            </a:r>
            <a:r>
              <a:rPr lang="es-ES" sz="5400" dirty="0" smtClean="0">
                <a:solidFill>
                  <a:schemeClr val="bg1"/>
                </a:solidFill>
              </a:rPr>
              <a:t>para </a:t>
            </a:r>
            <a:r>
              <a:rPr lang="es-ES" sz="5400" dirty="0">
                <a:solidFill>
                  <a:schemeClr val="bg1"/>
                </a:solidFill>
              </a:rPr>
              <a:t>colocar una cita</a:t>
            </a:r>
            <a:r>
              <a:rPr lang="es-US" sz="5400" dirty="0" smtClean="0">
                <a:solidFill>
                  <a:schemeClr val="bg1"/>
                </a:solidFill>
              </a:rPr>
              <a:t>.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27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ítulo 3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Esta diapositiva sirve para explicar un proceso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Google Shape;238;p31"/>
          <p:cNvSpPr txBox="1">
            <a:spLocks/>
          </p:cNvSpPr>
          <p:nvPr/>
        </p:nvSpPr>
        <p:spPr>
          <a:xfrm>
            <a:off x="1155550" y="1390395"/>
            <a:ext cx="5253659" cy="4875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s-ES" dirty="0"/>
          </a:p>
        </p:txBody>
      </p:sp>
      <p:grpSp>
        <p:nvGrpSpPr>
          <p:cNvPr id="5" name="Google Shape;240;p31"/>
          <p:cNvGrpSpPr/>
          <p:nvPr/>
        </p:nvGrpSpPr>
        <p:grpSpPr>
          <a:xfrm>
            <a:off x="661968" y="2828290"/>
            <a:ext cx="2726286" cy="2547000"/>
            <a:chOff x="1293736" y="1258050"/>
            <a:chExt cx="2726286" cy="2547000"/>
          </a:xfrm>
        </p:grpSpPr>
        <p:sp>
          <p:nvSpPr>
            <p:cNvPr id="6" name="Google Shape;241;p31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" name="Google Shape;242;p31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chemeClr val="accent2">
                  <a:alpha val="549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accent2"/>
                  </a:solidFill>
                  <a:latin typeface="Inter"/>
                  <a:ea typeface="Inter"/>
                  <a:cs typeface="Inter"/>
                  <a:sym typeface="Inter"/>
                </a:rPr>
                <a:t>1</a:t>
              </a:r>
              <a:endParaRPr sz="1200" b="1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8" name="Google Shape;243;p31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Playfair Display Regular"/>
                  <a:ea typeface="Playfair Display Regular"/>
                  <a:cs typeface="Playfair Display Regular"/>
                  <a:sym typeface="Playfair Display Regular"/>
                </a:rPr>
                <a:t>Vestibulum congue tempus</a:t>
              </a:r>
              <a:endParaRPr sz="800" dirty="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endParaRPr>
            </a:p>
          </p:txBody>
        </p:sp>
        <p:sp>
          <p:nvSpPr>
            <p:cNvPr id="9" name="Google Shape;244;p31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Inter"/>
                  <a:ea typeface="Inter"/>
                  <a:cs typeface="Inter"/>
                  <a:sym typeface="Inter"/>
                </a:rPr>
                <a:t>Lorem ipsum dolor sit amet, consectetur adipiscing elit, sed do eiusmod tempor. Donec facilisis lacus eget mauris.</a:t>
              </a:r>
              <a:endParaRPr sz="8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0" name="Google Shape;245;p31"/>
          <p:cNvGrpSpPr/>
          <p:nvPr/>
        </p:nvGrpSpPr>
        <p:grpSpPr>
          <a:xfrm>
            <a:off x="2572190" y="2828290"/>
            <a:ext cx="2726286" cy="2547000"/>
            <a:chOff x="3203958" y="1258050"/>
            <a:chExt cx="2726286" cy="2547000"/>
          </a:xfrm>
        </p:grpSpPr>
        <p:sp>
          <p:nvSpPr>
            <p:cNvPr id="11" name="Google Shape;246;p31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7;p31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chemeClr val="accent4">
                  <a:alpha val="549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accent4"/>
                  </a:solidFill>
                  <a:latin typeface="Inter"/>
                  <a:ea typeface="Inter"/>
                  <a:cs typeface="Inter"/>
                  <a:sym typeface="Inter"/>
                </a:rPr>
                <a:t>2</a:t>
              </a:r>
              <a:endParaRPr sz="1200" b="1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3" name="Google Shape;248;p31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Playfair Display Regular"/>
                  <a:ea typeface="Playfair Display Regular"/>
                  <a:cs typeface="Playfair Display Regular"/>
                  <a:sym typeface="Playfair Display Regular"/>
                </a:rPr>
                <a:t>Vestibulum congue tempus</a:t>
              </a:r>
              <a:endParaRPr sz="800" dirty="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endParaRPr>
            </a:p>
          </p:txBody>
        </p:sp>
        <p:sp>
          <p:nvSpPr>
            <p:cNvPr id="14" name="Google Shape;249;p31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Inter"/>
                  <a:ea typeface="Inter"/>
                  <a:cs typeface="Inter"/>
                  <a:sym typeface="Inter"/>
                </a:rPr>
                <a:t>Lorem ipsum dolor sit amet, consectetur adipiscing elit, sed do eiusmod tempor. Donec facilisis lacus eget mauris.</a:t>
              </a:r>
              <a:endParaRPr sz="8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5" name="Google Shape;250;p31"/>
          <p:cNvGrpSpPr/>
          <p:nvPr/>
        </p:nvGrpSpPr>
        <p:grpSpPr>
          <a:xfrm>
            <a:off x="4492209" y="2828290"/>
            <a:ext cx="2726286" cy="2547000"/>
            <a:chOff x="5123977" y="1258050"/>
            <a:chExt cx="2726286" cy="2547000"/>
          </a:xfrm>
        </p:grpSpPr>
        <p:sp>
          <p:nvSpPr>
            <p:cNvPr id="16" name="Google Shape;251;p31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2;p31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chemeClr val="accent6">
                  <a:alpha val="549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accent6"/>
                  </a:solidFill>
                  <a:latin typeface="Inter"/>
                  <a:ea typeface="Inter"/>
                  <a:cs typeface="Inter"/>
                  <a:sym typeface="Inter"/>
                </a:rPr>
                <a:t>3</a:t>
              </a:r>
              <a:endParaRPr sz="1200" b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8" name="Google Shape;253;p31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layfair Display Regular"/>
                  <a:ea typeface="Playfair Display Regular"/>
                  <a:cs typeface="Playfair Display Regular"/>
                  <a:sym typeface="Playfair Display Regular"/>
                </a:rPr>
                <a:t>Vestibulum congue tempus</a:t>
              </a:r>
              <a:endParaRPr sz="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endParaRPr>
            </a:p>
          </p:txBody>
        </p:sp>
        <p:sp>
          <p:nvSpPr>
            <p:cNvPr id="19" name="Google Shape;254;p31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Inter"/>
                  <a:ea typeface="Inter"/>
                  <a:cs typeface="Inter"/>
                  <a:sym typeface="Inter"/>
                </a:rPr>
                <a:t>Lorem ipsum dolor sit amet, consectetur adipiscing elit, sed do eiusmod tempor. Donec facilisis lacus eget mauris.</a:t>
              </a:r>
              <a:endParaRPr sz="8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0" name="Google Shape;240;p31"/>
          <p:cNvGrpSpPr/>
          <p:nvPr/>
        </p:nvGrpSpPr>
        <p:grpSpPr>
          <a:xfrm>
            <a:off x="6409210" y="3038189"/>
            <a:ext cx="2726286" cy="2547000"/>
            <a:chOff x="1293736" y="1258050"/>
            <a:chExt cx="2726286" cy="2547000"/>
          </a:xfrm>
        </p:grpSpPr>
        <p:sp>
          <p:nvSpPr>
            <p:cNvPr id="21" name="Google Shape;241;p31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2" name="Google Shape;242;p31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chemeClr val="accent2">
                  <a:alpha val="549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 b="1" dirty="0" smtClean="0">
                  <a:solidFill>
                    <a:schemeClr val="accent2"/>
                  </a:solidFill>
                  <a:latin typeface="Inter"/>
                  <a:ea typeface="Inter"/>
                  <a:cs typeface="Inter"/>
                  <a:sym typeface="Inter"/>
                </a:rPr>
                <a:t>4</a:t>
              </a:r>
              <a:endParaRPr sz="1200" b="1" dirty="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3" name="Google Shape;243;p31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Playfair Display Regular"/>
                  <a:ea typeface="Playfair Display Regular"/>
                  <a:cs typeface="Playfair Display Regular"/>
                  <a:sym typeface="Playfair Display Regular"/>
                </a:rPr>
                <a:t>Vestibulum congue tempus</a:t>
              </a:r>
              <a:endParaRPr sz="800" dirty="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endParaRPr>
            </a:p>
          </p:txBody>
        </p:sp>
        <p:sp>
          <p:nvSpPr>
            <p:cNvPr id="24" name="Google Shape;244;p31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Inter"/>
                  <a:ea typeface="Inter"/>
                  <a:cs typeface="Inter"/>
                  <a:sym typeface="Inter"/>
                </a:rPr>
                <a:t>Lorem ipsum dolor sit amet, consectetur adipiscing elit, sed do eiusmod tempor. Donec facilisis lacus eget mauris.</a:t>
              </a:r>
              <a:endParaRPr sz="8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5" name="Google Shape;245;p31"/>
          <p:cNvGrpSpPr/>
          <p:nvPr/>
        </p:nvGrpSpPr>
        <p:grpSpPr>
          <a:xfrm>
            <a:off x="8319432" y="3038189"/>
            <a:ext cx="2726286" cy="2547000"/>
            <a:chOff x="3203958" y="1258050"/>
            <a:chExt cx="2726286" cy="2547000"/>
          </a:xfrm>
        </p:grpSpPr>
        <p:sp>
          <p:nvSpPr>
            <p:cNvPr id="26" name="Google Shape;246;p31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7;p31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chemeClr val="accent4">
                  <a:alpha val="549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 smtClean="0">
                  <a:solidFill>
                    <a:schemeClr val="accent4"/>
                  </a:solidFill>
                  <a:latin typeface="Inter"/>
                  <a:ea typeface="Inter"/>
                  <a:cs typeface="Inter"/>
                  <a:sym typeface="Inter"/>
                </a:rPr>
                <a:t>5</a:t>
              </a:r>
              <a:endParaRPr sz="1200" b="1" dirty="0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8" name="Google Shape;248;p31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Playfair Display Regular"/>
                  <a:ea typeface="Playfair Display Regular"/>
                  <a:cs typeface="Playfair Display Regular"/>
                  <a:sym typeface="Playfair Display Regular"/>
                </a:rPr>
                <a:t>Vestibulum congue tempus</a:t>
              </a:r>
              <a:endParaRPr sz="800" dirty="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endParaRPr>
            </a:p>
          </p:txBody>
        </p:sp>
        <p:sp>
          <p:nvSpPr>
            <p:cNvPr id="29" name="Google Shape;249;p31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Inter"/>
                  <a:ea typeface="Inter"/>
                  <a:cs typeface="Inter"/>
                  <a:sym typeface="Inter"/>
                </a:rPr>
                <a:t>Lorem ipsum dolor sit amet, consectetur adipiscing elit, sed do eiusmod tempor. Donec facilisis lacus eget mauris.</a:t>
              </a:r>
              <a:endParaRPr sz="8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3362E82B-D72F-4CF9-90F8-F781E93C9A1C}"/>
              </a:ext>
            </a:extLst>
          </p:cNvPr>
          <p:cNvSpPr txBox="1">
            <a:spLocks/>
          </p:cNvSpPr>
          <p:nvPr/>
        </p:nvSpPr>
        <p:spPr>
          <a:xfrm>
            <a:off x="661968" y="155229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05881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NTEC - MARCA">
      <a:dk1>
        <a:sysClr val="windowText" lastClr="000000"/>
      </a:dk1>
      <a:lt1>
        <a:sysClr val="window" lastClr="FFFFFF"/>
      </a:lt1>
      <a:dk2>
        <a:srgbClr val="636569"/>
      </a:dk2>
      <a:lt2>
        <a:srgbClr val="E5E6E6"/>
      </a:lt2>
      <a:accent1>
        <a:srgbClr val="DF1A22"/>
      </a:accent1>
      <a:accent2>
        <a:srgbClr val="920609"/>
      </a:accent2>
      <a:accent3>
        <a:srgbClr val="E86C4F"/>
      </a:accent3>
      <a:accent4>
        <a:srgbClr val="B35153"/>
      </a:accent4>
      <a:accent5>
        <a:srgbClr val="EE9175"/>
      </a:accent5>
      <a:accent6>
        <a:srgbClr val="C88283"/>
      </a:accent6>
      <a:hlink>
        <a:srgbClr val="DF1A22"/>
      </a:hlink>
      <a:folHlink>
        <a:srgbClr val="E86C4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432</Words>
  <Application>Microsoft Office PowerPoint</Application>
  <PresentationFormat>Panorámica</PresentationFormat>
  <Paragraphs>96</Paragraphs>
  <Slides>21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Calibri</vt:lpstr>
      <vt:lpstr>Inter</vt:lpstr>
      <vt:lpstr>Inter-Regular</vt:lpstr>
      <vt:lpstr>Playfair Display</vt:lpstr>
      <vt:lpstr>Playfair Display Regular</vt:lpstr>
      <vt:lpstr>Office Theme</vt:lpstr>
      <vt:lpstr>Presentación de PowerPoint</vt:lpstr>
      <vt:lpstr>Presentación de PowerPoint</vt:lpstr>
      <vt:lpstr>Aquí va un título.</vt:lpstr>
      <vt:lpstr>Aquí va una nueva sección. </vt:lpstr>
      <vt:lpstr>Aquí va un título.</vt:lpstr>
      <vt:lpstr>Aquí puede agregar un contenido con imagen  </vt:lpstr>
      <vt:lpstr>Esta diapositiva sirve para resaltar un mensaje.</vt:lpstr>
      <vt:lpstr>Presentación de PowerPoint</vt:lpstr>
      <vt:lpstr>Esta diapositiva sirve para explicar un proceso.</vt:lpstr>
      <vt:lpstr>Y esta para resaltar en el mapa.  </vt:lpstr>
      <vt:lpstr>Aquí puede tomar la iconografía del área académica. </vt:lpstr>
      <vt:lpstr>Esta es una diapositiva por área académica </vt:lpstr>
      <vt:lpstr>Esta es una diapositiva por área académica </vt:lpstr>
      <vt:lpstr>Esta es una diapositiva por área académica </vt:lpstr>
      <vt:lpstr>Esta es una diapositiva por área académica </vt:lpstr>
      <vt:lpstr>Esta es una diapositiva por área académica </vt:lpstr>
      <vt:lpstr>Esta es una diapositiva por área académica </vt:lpstr>
      <vt:lpstr>Esta es una diapositiva por área académica </vt:lpstr>
      <vt:lpstr>Presentación de PowerPoint</vt:lpstr>
      <vt:lpstr>De aquí puede tomar diagramas e infografía.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Rosmeling Frances</dc:creator>
  <cp:lastModifiedBy>Rosmeling Frances - INTEC</cp:lastModifiedBy>
  <cp:revision>61</cp:revision>
  <dcterms:created xsi:type="dcterms:W3CDTF">2020-05-27T23:44:09Z</dcterms:created>
  <dcterms:modified xsi:type="dcterms:W3CDTF">2020-06-16T21:45:27Z</dcterms:modified>
</cp:coreProperties>
</file>